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9"/>
  </p:notesMasterIdLst>
  <p:sldIdLst>
    <p:sldId id="282" r:id="rId2"/>
    <p:sldId id="283" r:id="rId3"/>
    <p:sldId id="284" r:id="rId4"/>
    <p:sldId id="285" r:id="rId5"/>
    <p:sldId id="286" r:id="rId6"/>
    <p:sldId id="287" r:id="rId7"/>
    <p:sldId id="296" r:id="rId8"/>
  </p:sldIdLst>
  <p:sldSz cx="12192000" cy="6858000"/>
  <p:notesSz cx="6858000" cy="9144000"/>
  <p:embeddedFontLst>
    <p:embeddedFont>
      <p:font typeface="Calibri" panose="020F0502020204030204" pitchFamily="34" charset="0"/>
      <p:regular r:id="rId10"/>
      <p:bold r:id="rId11"/>
      <p:italic r:id="rId12"/>
      <p:boldItalic r:id="rId13"/>
    </p:embeddedFont>
    <p:embeddedFont>
      <p:font typeface="Josefin Sans" pitchFamily="2" charset="0"/>
      <p:regular r:id="rId14"/>
      <p:bold r:id="rId15"/>
      <p:italic r:id="rId16"/>
      <p:boldItalic r:id="rId17"/>
    </p:embeddedFont>
    <p:embeddedFont>
      <p:font typeface="Livvic" pitchFamily="2"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5" roundtripDataSignature="AMtx7mhbo2rh0TKvmw/if4wnyI3XS8S54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512"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12.fntdata"/><Relationship Id="rId55" Type="http://customschemas.google.com/relationships/presentationmetadata" Target="metadata"/><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6.fntdata"/><Relationship Id="rId57" Type="http://schemas.openxmlformats.org/officeDocument/2006/relationships/viewProps" Target="viewProps.xml"/><Relationship Id="rId10" Type="http://schemas.openxmlformats.org/officeDocument/2006/relationships/font" Target="fonts/font1.fntdata"/><Relationship Id="rId19"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 Id="rId56"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fr-FR" sz="1200" b="0" i="0" u="none" strike="noStrike" cap="none">
                <a:solidFill>
                  <a:schemeClr val="dk1"/>
                </a:solidFill>
                <a:latin typeface="Calibri"/>
                <a:ea typeface="Calibri"/>
                <a:cs typeface="Calibri"/>
                <a:sym typeface="Calibri"/>
              </a:rPr>
              <a:t>‹N°›</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Google Shape;540;g186665d23a2_1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1" name="Google Shape;541;g186665d23a2_1_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r>
              <a:rPr lang="fr-FR"/>
              <a:t>Nous sommes toujours dans la 4ème partie et nous allons entamer la 3ème sous-partie.</a:t>
            </a:r>
            <a:endParaRPr/>
          </a:p>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9"/>
        <p:cNvGrpSpPr/>
        <p:nvPr/>
      </p:nvGrpSpPr>
      <p:grpSpPr>
        <a:xfrm>
          <a:off x="0" y="0"/>
          <a:ext cx="0" cy="0"/>
          <a:chOff x="0" y="0"/>
          <a:chExt cx="0" cy="0"/>
        </a:xfrm>
      </p:grpSpPr>
      <p:sp>
        <p:nvSpPr>
          <p:cNvPr id="560" name="Google Shape;560;g17976ef1b26_0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1" name="Google Shape;561;g17976ef1b26_0_7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fr-FR"/>
              <a:t>Nous allons maintenant aborder, dans la troisième sous-partie,  les diagnostics de sensibilité qui doivent permettre de préserver les cloisonnements.</a:t>
            </a:r>
            <a:endParaRPr>
              <a:latin typeface="Livvic"/>
              <a:ea typeface="Livvic"/>
              <a:cs typeface="Livvic"/>
              <a:sym typeface="Livvic"/>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0" name="Google Shape;570;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a:latin typeface="Calibri"/>
                <a:ea typeface="Calibri"/>
                <a:cs typeface="Calibri"/>
                <a:sym typeface="Calibri"/>
              </a:rPr>
              <a:t>Pour maintenir la praticabilité à long terme des cloisonnements, on se base sur - leur sensibilité potentielle au tassement, c’est-à-dire sur leur capacité de drainage, pour estimer la fréquence et la durée des périodes où les cloisonnements seront praticables, et sur - leur sensibilité réelle </a:t>
            </a:r>
            <a:r>
              <a:rPr lang="fr-FR">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2"/>
                  </a:ext>
                </a:extLst>
              </a:rPr>
              <a:t>c’est-à-dire leur sensibilité</a:t>
            </a:r>
            <a:r>
              <a:rPr lang="fr-FR">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3"/>
                  </a:ext>
                </a:extLst>
              </a:rPr>
              <a:t>,</a:t>
            </a:r>
            <a:r>
              <a:rPr lang="fr-FR">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4"/>
                  </a:ext>
                </a:extLst>
              </a:rPr>
              <a:t> au moment où l</a:t>
            </a:r>
            <a:r>
              <a:rPr lang="fr-FR">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5"/>
                  </a:ext>
                </a:extLst>
              </a:rPr>
              <a:t>’engin va circuler,</a:t>
            </a:r>
            <a:r>
              <a:rPr lang="fr-FR">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6"/>
                  </a:ext>
                </a:extLst>
              </a:rPr>
              <a:t> </a:t>
            </a:r>
            <a:r>
              <a:rPr lang="fr-FR">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7"/>
                  </a:ext>
                </a:extLst>
              </a:rPr>
              <a:t>à une </a:t>
            </a:r>
            <a:r>
              <a:rPr lang="fr-FR">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8"/>
                  </a:ext>
                </a:extLst>
              </a:rPr>
              <a:t>dégradation</a:t>
            </a:r>
            <a:r>
              <a:rPr lang="fr-FR">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9"/>
                  </a:ext>
                </a:extLst>
              </a:rPr>
              <a:t> de leur praticabilité</a:t>
            </a:r>
            <a:r>
              <a:rPr lang="fr-FR">
                <a:latin typeface="Calibri"/>
                <a:ea typeface="Calibri"/>
                <a:cs typeface="Calibri"/>
                <a:sym typeface="Calibri"/>
              </a:rPr>
              <a:t>. Ce diagnostic est détaillé dans le guide PROSOL. </a:t>
            </a:r>
            <a:r>
              <a:rPr lang="fr-FR"/>
              <a:t>La sensibilité potentielle est estimée à partir de 3 critères. Il s’agit de la classe de texture la plus sensible, la charge moyenne en éléments grossiers, la présence de traces d'engorgement temporaire entre 0 et 50 cm de profondeur. </a:t>
            </a:r>
            <a:r>
              <a:rPr lang="fr-FR" i="0">
                <a:solidFill>
                  <a:srgbClr val="000000"/>
                </a:solidFill>
              </a:rPr>
              <a:t>La classe de texture renseigne sur des propriétés physiques du sol qui interviennent dans sa capacité de drainage et sa résistance au tassement. Si la classe de texture varie entre 0 et 50 cm de profondeur, il faut prendre la classe de texture la plus sensible. La sensibilité est plus forte pour les sols limoneux et équilibrés que pour les sols argileux. La sensibilité des sols argileux est plus forte que celle des sols sableux. La présence de plus de 50% d’éléments grossiers dans le sol réduit le risque de tassement. En effet, plus un sol est riche en éléments grossiers, plus il sera à même de supporter une charge appliquée à sa surface et plus sa capacité de drainage sera importante augmentant ainsi la durée et la fréquence de périodes favorables à la circulation sans dégradation de la praticabilité des cloisonnements.</a:t>
            </a:r>
            <a:endParaRPr/>
          </a:p>
          <a:p>
            <a:pPr marL="0" lvl="0" indent="0" algn="l" rtl="0">
              <a:spcBef>
                <a:spcPts val="0"/>
              </a:spcBef>
              <a:spcAft>
                <a:spcPts val="0"/>
              </a:spcAft>
              <a:buNone/>
            </a:pPr>
            <a:br>
              <a:rPr lang="fr-FR"/>
            </a:br>
            <a:endParaRPr/>
          </a:p>
        </p:txBody>
      </p:sp>
      <p:sp>
        <p:nvSpPr>
          <p:cNvPr id="571" name="Google Shape;571;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Google Shape;583;g17976ef1b26_0_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4" name="Google Shape;584;g17976ef1b26_0_3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i="0">
                <a:solidFill>
                  <a:srgbClr val="000000"/>
                </a:solidFill>
              </a:rPr>
              <a:t>La présence de traces d'engorgement temporaire dans le sol signale une faible capacité de drainage du sol </a:t>
            </a:r>
            <a:r>
              <a:rPr lang="fr-FR">
                <a:solidFill>
                  <a:srgbClr val="000000"/>
                </a:solidFill>
              </a:rPr>
              <a:t>à l’origine d’</a:t>
            </a:r>
            <a:r>
              <a:rPr lang="fr-FR" i="0">
                <a:solidFill>
                  <a:srgbClr val="000000"/>
                </a:solidFill>
              </a:rPr>
              <a:t>une stagnation temporaire d'eau, ce qui augmente le risque de tassement. Par exemple, un clois</a:t>
            </a:r>
            <a:r>
              <a:rPr lang="fr-FR">
                <a:solidFill>
                  <a:srgbClr val="000000"/>
                </a:solidFill>
              </a:rPr>
              <a:t>onnement sur </a:t>
            </a:r>
            <a:r>
              <a:rPr lang="fr-FR" i="0">
                <a:solidFill>
                  <a:srgbClr val="000000"/>
                </a:solidFill>
              </a:rPr>
              <a:t>un sol limoneux engorgé </a:t>
            </a:r>
            <a:r>
              <a:rPr lang="fr-FR">
                <a:solidFill>
                  <a:srgbClr val="000000"/>
                </a:solidFill>
              </a:rPr>
              <a:t>sera moins souven</a:t>
            </a:r>
            <a:r>
              <a:rPr lang="fr-FR" i="0">
                <a:solidFill>
                  <a:srgbClr val="000000"/>
                </a:solidFill>
              </a:rPr>
              <a:t>t sec et praticable au cours de l</a:t>
            </a:r>
            <a:r>
              <a:rPr lang="fr-FR">
                <a:solidFill>
                  <a:srgbClr val="000000"/>
                </a:solidFill>
              </a:rPr>
              <a:t>’année </a:t>
            </a:r>
            <a:r>
              <a:rPr lang="fr-FR" i="0">
                <a:solidFill>
                  <a:srgbClr val="000000"/>
                </a:solidFill>
              </a:rPr>
              <a:t>qu’un sol limoneux sain. L</a:t>
            </a:r>
            <a:r>
              <a:rPr lang="fr-FR">
                <a:solidFill>
                  <a:srgbClr val="000000"/>
                </a:solidFill>
              </a:rPr>
              <a:t>’</a:t>
            </a:r>
            <a:r>
              <a:rPr lang="fr-FR" i="0">
                <a:solidFill>
                  <a:srgbClr val="000000"/>
                </a:solidFill>
              </a:rPr>
              <a:t>engorgement temporaire du sol </a:t>
            </a:r>
            <a:r>
              <a:rPr lang="fr-FR">
                <a:solidFill>
                  <a:srgbClr val="000000"/>
                </a:solidFill>
              </a:rPr>
              <a:t>est détecté par la présence</a:t>
            </a:r>
            <a:r>
              <a:rPr lang="fr-FR" i="0">
                <a:solidFill>
                  <a:srgbClr val="000000"/>
                </a:solidFill>
              </a:rPr>
              <a:t> d</a:t>
            </a:r>
            <a:r>
              <a:rPr lang="fr-FR">
                <a:solidFill>
                  <a:srgbClr val="000000"/>
                </a:solidFill>
              </a:rPr>
              <a:t>e</a:t>
            </a:r>
            <a:r>
              <a:rPr lang="fr-FR" i="0">
                <a:solidFill>
                  <a:srgbClr val="000000"/>
                </a:solidFill>
              </a:rPr>
              <a:t> traces d'hydromorphie, </a:t>
            </a:r>
            <a:r>
              <a:rPr lang="fr-FR"/>
              <a:t>que vous pouvez observer sur ces photos,  </a:t>
            </a:r>
            <a:r>
              <a:rPr lang="fr-FR" i="0">
                <a:solidFill>
                  <a:srgbClr val="000000"/>
                </a:solidFill>
              </a:rPr>
              <a:t>soit des taches ocres à noires et/ou des zones blanchies ou plus claires</a:t>
            </a:r>
            <a:r>
              <a:rPr lang="fr-FR">
                <a:solidFill>
                  <a:srgbClr val="000000"/>
                </a:solidFill>
              </a:rPr>
              <a:t>, </a:t>
            </a:r>
            <a:r>
              <a:rPr lang="fr-FR" i="0">
                <a:solidFill>
                  <a:srgbClr val="000000"/>
                </a:solidFill>
              </a:rPr>
              <a:t>par rapport à la couleur initiale du sol minéral. Ces </a:t>
            </a:r>
            <a:r>
              <a:rPr lang="fr-FR">
                <a:solidFill>
                  <a:srgbClr val="000000"/>
                </a:solidFill>
              </a:rPr>
              <a:t>tâches</a:t>
            </a:r>
            <a:r>
              <a:rPr lang="fr-FR" i="0">
                <a:solidFill>
                  <a:srgbClr val="000000"/>
                </a:solidFill>
              </a:rPr>
              <a:t> peuvent occuper quelques % à 100% </a:t>
            </a:r>
            <a:r>
              <a:rPr lang="fr-FR">
                <a:solidFill>
                  <a:srgbClr val="000000"/>
                </a:solidFill>
              </a:rPr>
              <a:t>de la surface du sol</a:t>
            </a:r>
            <a:r>
              <a:rPr lang="fr-FR" i="0">
                <a:solidFill>
                  <a:srgbClr val="000000"/>
                </a:solidFill>
              </a:rPr>
              <a:t>, on les note à partir du moment où elles occupent au moins 5% </a:t>
            </a:r>
            <a:r>
              <a:rPr lang="fr-FR">
                <a:solidFill>
                  <a:srgbClr val="000000"/>
                </a:solidFill>
              </a:rPr>
              <a:t>de la surface du sol </a:t>
            </a:r>
            <a:r>
              <a:rPr lang="fr-FR" i="0">
                <a:solidFill>
                  <a:srgbClr val="000000"/>
                </a:solidFill>
              </a:rPr>
              <a:t>entre 0 et 50 cm de profondeur.</a:t>
            </a:r>
            <a:br>
              <a:rPr lang="fr-FR"/>
            </a:br>
            <a:endParaRPr/>
          </a:p>
        </p:txBody>
      </p:sp>
      <p:sp>
        <p:nvSpPr>
          <p:cNvPr id="585" name="Google Shape;585;g17976ef1b26_0_3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
        <p:cNvGrpSpPr/>
        <p:nvPr/>
      </p:nvGrpSpPr>
      <p:grpSpPr>
        <a:xfrm>
          <a:off x="0" y="0"/>
          <a:ext cx="0" cy="0"/>
          <a:chOff x="0" y="0"/>
          <a:chExt cx="0" cy="0"/>
        </a:xfrm>
      </p:grpSpPr>
      <p:sp>
        <p:nvSpPr>
          <p:cNvPr id="594" name="Google Shape;594;g17976ef1b26_0_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5" name="Google Shape;595;g17976ef1b26_0_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a:t> La sensibilité réelle dépend de la sensibilité potentielle et de l’humidité du sol au moment du passage d’engins. </a:t>
            </a:r>
            <a:r>
              <a:rPr lang="fr-FR" i="0">
                <a:solidFill>
                  <a:srgbClr val="000000"/>
                </a:solidFill>
              </a:rPr>
              <a:t>Plus un sol est humide, moins il est portant et plus les agrégats qu’il contient sont susceptibles de se disloquer sous la pression exercée par l’engin. </a:t>
            </a:r>
            <a:r>
              <a:rPr lang="fr-FR">
                <a:solidFill>
                  <a:srgbClr val="000000"/>
                </a:solidFill>
              </a:rPr>
              <a:t>Cas extrême</a:t>
            </a:r>
            <a:r>
              <a:rPr lang="fr-FR" i="0">
                <a:solidFill>
                  <a:srgbClr val="000000"/>
                </a:solidFill>
              </a:rPr>
              <a:t>, un sol gorgé d’eau est facilement transformé en boue si on circule dessus. L’humidité du sol est donc un paramètre important pour évaluer le risque de perturbations liées aux passages d’engins. Si l’humidité varie entre 0 et 50 cm de profondeur, </a:t>
            </a:r>
            <a:r>
              <a:rPr lang="fr-FR">
                <a:solidFill>
                  <a:srgbClr val="000000"/>
                </a:solidFill>
              </a:rPr>
              <a:t>il faut considérer</a:t>
            </a:r>
            <a:r>
              <a:rPr lang="fr-FR" i="0">
                <a:solidFill>
                  <a:srgbClr val="000000"/>
                </a:solidFill>
              </a:rPr>
              <a:t> l’humidité la plus forte. Pour déterminer l’humidité sur le terrain sans matériel dédié, le guide PROSOL propose de se baser sur les propriétés mécaniques de l’échantillon de sol estimées à partir de nos sensations tactiles, de la même manière que pour la détermination de la classe de texture mais sans m</a:t>
            </a:r>
            <a:r>
              <a:rPr lang="fr-FR">
                <a:solidFill>
                  <a:srgbClr val="000000"/>
                </a:solidFill>
              </a:rPr>
              <a:t>odifier</a:t>
            </a:r>
            <a:r>
              <a:rPr lang="fr-FR" i="0">
                <a:solidFill>
                  <a:srgbClr val="000000"/>
                </a:solidFill>
              </a:rPr>
              <a:t> l’humidité de l’échantillon.</a:t>
            </a:r>
            <a:endParaRPr/>
          </a:p>
        </p:txBody>
      </p:sp>
      <p:sp>
        <p:nvSpPr>
          <p:cNvPr id="596" name="Google Shape;596;g17976ef1b26_0_1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2"/>
        <p:cNvGrpSpPr/>
        <p:nvPr/>
      </p:nvGrpSpPr>
      <p:grpSpPr>
        <a:xfrm>
          <a:off x="0" y="0"/>
          <a:ext cx="0" cy="0"/>
          <a:chOff x="0" y="0"/>
          <a:chExt cx="0" cy="0"/>
        </a:xfrm>
      </p:grpSpPr>
      <p:sp>
        <p:nvSpPr>
          <p:cNvPr id="603" name="Google Shape;603;g186665d23a2_1_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4" name="Google Shape;604;g186665d23a2_1_3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dirty="0"/>
              <a:t>Vous pouvez maintenant visionner la vidéo qui montre la réalisation du diagnostic de sensibilité </a:t>
            </a:r>
            <a:r>
              <a:rPr lang="fr-FR"/>
              <a:t>au tassement. </a:t>
            </a:r>
            <a:endParaRPr dirty="0"/>
          </a:p>
        </p:txBody>
      </p:sp>
      <p:sp>
        <p:nvSpPr>
          <p:cNvPr id="605" name="Google Shape;605;g186665d23a2_1_3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8" name="Google Shape;428;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able of content">
  <p:cSld name="Table of content">
    <p:spTree>
      <p:nvGrpSpPr>
        <p:cNvPr id="1" name="Shape 21"/>
        <p:cNvGrpSpPr/>
        <p:nvPr/>
      </p:nvGrpSpPr>
      <p:grpSpPr>
        <a:xfrm>
          <a:off x="0" y="0"/>
          <a:ext cx="0" cy="0"/>
          <a:chOff x="0" y="0"/>
          <a:chExt cx="0" cy="0"/>
        </a:xfrm>
      </p:grpSpPr>
      <p:sp>
        <p:nvSpPr>
          <p:cNvPr id="22" name="Google Shape;22;p36"/>
          <p:cNvSpPr/>
          <p:nvPr/>
        </p:nvSpPr>
        <p:spPr>
          <a:xfrm>
            <a:off x="5606800" y="0"/>
            <a:ext cx="6585200" cy="6858000"/>
          </a:xfrm>
          <a:prstGeom prst="rect">
            <a:avLst/>
          </a:prstGeom>
          <a:solidFill>
            <a:schemeClr val="accen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Calibri"/>
              <a:buNone/>
            </a:pPr>
            <a:endParaRPr sz="2400" b="0" i="0" u="none" strike="noStrike" cap="none">
              <a:solidFill>
                <a:schemeClr val="dk1"/>
              </a:solidFill>
              <a:latin typeface="Calibri"/>
              <a:ea typeface="Calibri"/>
              <a:cs typeface="Calibri"/>
              <a:sym typeface="Calibri"/>
            </a:endParaRPr>
          </a:p>
        </p:txBody>
      </p:sp>
      <p:sp>
        <p:nvSpPr>
          <p:cNvPr id="23" name="Google Shape;23;p36"/>
          <p:cNvSpPr txBox="1">
            <a:spLocks noGrp="1"/>
          </p:cNvSpPr>
          <p:nvPr>
            <p:ph type="subTitle" idx="1"/>
          </p:nvPr>
        </p:nvSpPr>
        <p:spPr>
          <a:xfrm>
            <a:off x="7249533" y="617600"/>
            <a:ext cx="2499200" cy="560800"/>
          </a:xfrm>
          <a:prstGeom prst="rect">
            <a:avLst/>
          </a:prstGeom>
          <a:noFill/>
          <a:ln>
            <a:noFill/>
          </a:ln>
        </p:spPr>
        <p:txBody>
          <a:bodyPr spcFirstLastPara="1" wrap="square" lIns="91425" tIns="91425" rIns="91425" bIns="91425" anchor="b" anchorCtr="0">
            <a:noAutofit/>
          </a:bodyPr>
          <a:lstStyle>
            <a:lvl1pPr lvl="0" algn="l">
              <a:lnSpc>
                <a:spcPct val="90000"/>
              </a:lnSpc>
              <a:spcBef>
                <a:spcPts val="0"/>
              </a:spcBef>
              <a:spcAft>
                <a:spcPts val="0"/>
              </a:spcAft>
              <a:buClr>
                <a:schemeClr val="dk1"/>
              </a:buClr>
              <a:buSzPts val="2400"/>
              <a:buNone/>
              <a:defRPr sz="2400" b="1">
                <a:latin typeface="Josefin Sans"/>
                <a:ea typeface="Josefin Sans"/>
                <a:cs typeface="Josefin Sans"/>
                <a:sym typeface="Josefin Sans"/>
              </a:defRPr>
            </a:lvl1pPr>
            <a:lvl2pPr lvl="1" algn="l">
              <a:lnSpc>
                <a:spcPct val="90000"/>
              </a:lnSpc>
              <a:spcBef>
                <a:spcPts val="0"/>
              </a:spcBef>
              <a:spcAft>
                <a:spcPts val="0"/>
              </a:spcAft>
              <a:buClr>
                <a:schemeClr val="dk1"/>
              </a:buClr>
              <a:buSzPts val="2400"/>
              <a:buNone/>
              <a:defRPr/>
            </a:lvl2pPr>
            <a:lvl3pPr lvl="2" algn="l">
              <a:lnSpc>
                <a:spcPct val="90000"/>
              </a:lnSpc>
              <a:spcBef>
                <a:spcPts val="0"/>
              </a:spcBef>
              <a:spcAft>
                <a:spcPts val="0"/>
              </a:spcAft>
              <a:buClr>
                <a:schemeClr val="dk1"/>
              </a:buClr>
              <a:buSzPts val="2000"/>
              <a:buNone/>
              <a:defRPr/>
            </a:lvl3pPr>
            <a:lvl4pPr lvl="3" algn="l">
              <a:lnSpc>
                <a:spcPct val="90000"/>
              </a:lnSpc>
              <a:spcBef>
                <a:spcPts val="0"/>
              </a:spcBef>
              <a:spcAft>
                <a:spcPts val="0"/>
              </a:spcAft>
              <a:buClr>
                <a:schemeClr val="dk1"/>
              </a:buClr>
              <a:buSzPts val="1800"/>
              <a:buNone/>
              <a:defRPr/>
            </a:lvl4pPr>
            <a:lvl5pPr lvl="4" algn="l">
              <a:lnSpc>
                <a:spcPct val="90000"/>
              </a:lnSpc>
              <a:spcBef>
                <a:spcPts val="0"/>
              </a:spcBef>
              <a:spcAft>
                <a:spcPts val="0"/>
              </a:spcAft>
              <a:buClr>
                <a:schemeClr val="dk1"/>
              </a:buClr>
              <a:buSzPts val="1800"/>
              <a:buNone/>
              <a:defRPr/>
            </a:lvl5pPr>
            <a:lvl6pPr lvl="5" algn="l">
              <a:lnSpc>
                <a:spcPct val="90000"/>
              </a:lnSpc>
              <a:spcBef>
                <a:spcPts val="0"/>
              </a:spcBef>
              <a:spcAft>
                <a:spcPts val="0"/>
              </a:spcAft>
              <a:buClr>
                <a:schemeClr val="dk1"/>
              </a:buClr>
              <a:buSzPts val="1800"/>
              <a:buNone/>
              <a:defRPr/>
            </a:lvl6pPr>
            <a:lvl7pPr lvl="6" algn="l">
              <a:lnSpc>
                <a:spcPct val="90000"/>
              </a:lnSpc>
              <a:spcBef>
                <a:spcPts val="0"/>
              </a:spcBef>
              <a:spcAft>
                <a:spcPts val="0"/>
              </a:spcAft>
              <a:buClr>
                <a:schemeClr val="dk1"/>
              </a:buClr>
              <a:buSzPts val="1800"/>
              <a:buNone/>
              <a:defRPr/>
            </a:lvl7pPr>
            <a:lvl8pPr lvl="7" algn="l">
              <a:lnSpc>
                <a:spcPct val="90000"/>
              </a:lnSpc>
              <a:spcBef>
                <a:spcPts val="0"/>
              </a:spcBef>
              <a:spcAft>
                <a:spcPts val="0"/>
              </a:spcAft>
              <a:buClr>
                <a:schemeClr val="dk1"/>
              </a:buClr>
              <a:buSzPts val="1800"/>
              <a:buNone/>
              <a:defRPr/>
            </a:lvl8pPr>
            <a:lvl9pPr lvl="8" algn="l">
              <a:lnSpc>
                <a:spcPct val="90000"/>
              </a:lnSpc>
              <a:spcBef>
                <a:spcPts val="0"/>
              </a:spcBef>
              <a:spcAft>
                <a:spcPts val="0"/>
              </a:spcAft>
              <a:buClr>
                <a:schemeClr val="dk1"/>
              </a:buClr>
              <a:buSzPts val="1800"/>
              <a:buNone/>
              <a:defRPr/>
            </a:lvl9pPr>
          </a:lstStyle>
          <a:p>
            <a:endParaRPr/>
          </a:p>
        </p:txBody>
      </p:sp>
      <p:sp>
        <p:nvSpPr>
          <p:cNvPr id="24" name="Google Shape;24;p36"/>
          <p:cNvSpPr txBox="1">
            <a:spLocks noGrp="1"/>
          </p:cNvSpPr>
          <p:nvPr>
            <p:ph type="title"/>
          </p:nvPr>
        </p:nvSpPr>
        <p:spPr>
          <a:xfrm>
            <a:off x="950800" y="2738600"/>
            <a:ext cx="3438000" cy="1377600"/>
          </a:xfrm>
          <a:prstGeom prst="rect">
            <a:avLst/>
          </a:prstGeom>
          <a:noFill/>
          <a:ln>
            <a:noFill/>
          </a:ln>
        </p:spPr>
        <p:txBody>
          <a:bodyPr spcFirstLastPara="1" wrap="square" lIns="91425" tIns="91425" rIns="91425" bIns="91425" anchor="ctr" anchorCtr="0">
            <a:noAutofit/>
          </a:bodyPr>
          <a:lstStyle>
            <a:lvl1pPr lvl="0" algn="ctr">
              <a:lnSpc>
                <a:spcPct val="90000"/>
              </a:lnSpc>
              <a:spcBef>
                <a:spcPts val="0"/>
              </a:spcBef>
              <a:spcAft>
                <a:spcPts val="0"/>
              </a:spcAft>
              <a:buClr>
                <a:schemeClr val="dk1"/>
              </a:buClr>
              <a:buSzPts val="4400"/>
              <a:buFont typeface="Livvic"/>
              <a:buNone/>
              <a:defRPr/>
            </a:lvl1pPr>
            <a:lvl2pPr lvl="1" algn="ctr">
              <a:spcBef>
                <a:spcPts val="0"/>
              </a:spcBef>
              <a:spcAft>
                <a:spcPts val="0"/>
              </a:spcAft>
              <a:buSzPts val="1800"/>
              <a:buNone/>
              <a:defRPr/>
            </a:lvl2pPr>
            <a:lvl3pPr lvl="2" algn="ctr">
              <a:spcBef>
                <a:spcPts val="0"/>
              </a:spcBef>
              <a:spcAft>
                <a:spcPts val="0"/>
              </a:spcAft>
              <a:buSzPts val="1800"/>
              <a:buNone/>
              <a:defRPr/>
            </a:lvl3pPr>
            <a:lvl4pPr lvl="3" algn="ctr">
              <a:spcBef>
                <a:spcPts val="0"/>
              </a:spcBef>
              <a:spcAft>
                <a:spcPts val="0"/>
              </a:spcAft>
              <a:buSzPts val="1800"/>
              <a:buNone/>
              <a:defRPr/>
            </a:lvl4pPr>
            <a:lvl5pPr lvl="4" algn="ctr">
              <a:spcBef>
                <a:spcPts val="0"/>
              </a:spcBef>
              <a:spcAft>
                <a:spcPts val="0"/>
              </a:spcAft>
              <a:buSzPts val="1800"/>
              <a:buNone/>
              <a:defRPr/>
            </a:lvl5pPr>
            <a:lvl6pPr lvl="5" algn="ctr">
              <a:spcBef>
                <a:spcPts val="0"/>
              </a:spcBef>
              <a:spcAft>
                <a:spcPts val="0"/>
              </a:spcAft>
              <a:buSzPts val="1800"/>
              <a:buNone/>
              <a:defRPr/>
            </a:lvl6pPr>
            <a:lvl7pPr lvl="6" algn="ctr">
              <a:spcBef>
                <a:spcPts val="0"/>
              </a:spcBef>
              <a:spcAft>
                <a:spcPts val="0"/>
              </a:spcAft>
              <a:buSzPts val="1800"/>
              <a:buNone/>
              <a:defRPr/>
            </a:lvl7pPr>
            <a:lvl8pPr lvl="7" algn="ctr">
              <a:spcBef>
                <a:spcPts val="0"/>
              </a:spcBef>
              <a:spcAft>
                <a:spcPts val="0"/>
              </a:spcAft>
              <a:buSzPts val="1800"/>
              <a:buNone/>
              <a:defRPr/>
            </a:lvl8pPr>
            <a:lvl9pPr lvl="8" algn="ctr">
              <a:spcBef>
                <a:spcPts val="0"/>
              </a:spcBef>
              <a:spcAft>
                <a:spcPts val="0"/>
              </a:spcAft>
              <a:buSzPts val="1800"/>
              <a:buNone/>
              <a:defRPr/>
            </a:lvl9pPr>
          </a:lstStyle>
          <a:p>
            <a:endParaRPr/>
          </a:p>
        </p:txBody>
      </p:sp>
      <p:sp>
        <p:nvSpPr>
          <p:cNvPr id="25" name="Google Shape;25;p36"/>
          <p:cNvSpPr txBox="1">
            <a:spLocks noGrp="1"/>
          </p:cNvSpPr>
          <p:nvPr>
            <p:ph type="title" idx="2"/>
          </p:nvPr>
        </p:nvSpPr>
        <p:spPr>
          <a:xfrm>
            <a:off x="6156467" y="1064733"/>
            <a:ext cx="804800" cy="560800"/>
          </a:xfrm>
          <a:prstGeom prst="rect">
            <a:avLst/>
          </a:prstGeom>
          <a:noFill/>
          <a:ln>
            <a:noFill/>
          </a:ln>
        </p:spPr>
        <p:txBody>
          <a:bodyPr spcFirstLastPara="1" wrap="square" lIns="91425" tIns="91425" rIns="91425" bIns="91425" anchor="ctr" anchorCtr="0">
            <a:noAutofit/>
          </a:bodyPr>
          <a:lstStyle>
            <a:lvl1pPr lvl="0" algn="ctr">
              <a:lnSpc>
                <a:spcPct val="90000"/>
              </a:lnSpc>
              <a:spcBef>
                <a:spcPts val="0"/>
              </a:spcBef>
              <a:spcAft>
                <a:spcPts val="0"/>
              </a:spcAft>
              <a:buClr>
                <a:schemeClr val="dk1"/>
              </a:buClr>
              <a:buSzPts val="1800"/>
              <a:buFont typeface="Livvic"/>
              <a:buNone/>
              <a:defRPr sz="2400" b="1"/>
            </a:lvl1pPr>
            <a:lvl2pPr lvl="1" algn="ctr">
              <a:spcBef>
                <a:spcPts val="0"/>
              </a:spcBef>
              <a:spcAft>
                <a:spcPts val="0"/>
              </a:spcAft>
              <a:buSzPts val="1800"/>
              <a:buNone/>
              <a:defRPr sz="2400" b="1"/>
            </a:lvl2pPr>
            <a:lvl3pPr lvl="2" algn="ctr">
              <a:spcBef>
                <a:spcPts val="0"/>
              </a:spcBef>
              <a:spcAft>
                <a:spcPts val="0"/>
              </a:spcAft>
              <a:buSzPts val="1800"/>
              <a:buNone/>
              <a:defRPr sz="2400" b="1"/>
            </a:lvl3pPr>
            <a:lvl4pPr lvl="3" algn="ctr">
              <a:spcBef>
                <a:spcPts val="0"/>
              </a:spcBef>
              <a:spcAft>
                <a:spcPts val="0"/>
              </a:spcAft>
              <a:buSzPts val="1800"/>
              <a:buNone/>
              <a:defRPr sz="2400" b="1"/>
            </a:lvl4pPr>
            <a:lvl5pPr lvl="4" algn="ctr">
              <a:spcBef>
                <a:spcPts val="0"/>
              </a:spcBef>
              <a:spcAft>
                <a:spcPts val="0"/>
              </a:spcAft>
              <a:buSzPts val="1800"/>
              <a:buNone/>
              <a:defRPr sz="2400" b="1"/>
            </a:lvl5pPr>
            <a:lvl6pPr lvl="5" algn="ctr">
              <a:spcBef>
                <a:spcPts val="0"/>
              </a:spcBef>
              <a:spcAft>
                <a:spcPts val="0"/>
              </a:spcAft>
              <a:buSzPts val="1800"/>
              <a:buNone/>
              <a:defRPr sz="2400" b="1"/>
            </a:lvl6pPr>
            <a:lvl7pPr lvl="6" algn="ctr">
              <a:spcBef>
                <a:spcPts val="0"/>
              </a:spcBef>
              <a:spcAft>
                <a:spcPts val="0"/>
              </a:spcAft>
              <a:buSzPts val="1800"/>
              <a:buNone/>
              <a:defRPr sz="2400" b="1"/>
            </a:lvl7pPr>
            <a:lvl8pPr lvl="7" algn="ctr">
              <a:spcBef>
                <a:spcPts val="0"/>
              </a:spcBef>
              <a:spcAft>
                <a:spcPts val="0"/>
              </a:spcAft>
              <a:buSzPts val="1800"/>
              <a:buNone/>
              <a:defRPr sz="2400" b="1"/>
            </a:lvl8pPr>
            <a:lvl9pPr lvl="8" algn="ctr">
              <a:spcBef>
                <a:spcPts val="0"/>
              </a:spcBef>
              <a:spcAft>
                <a:spcPts val="0"/>
              </a:spcAft>
              <a:buSzPts val="1800"/>
              <a:buNone/>
              <a:defRPr sz="2400" b="1"/>
            </a:lvl9pPr>
          </a:lstStyle>
          <a:p>
            <a:endParaRPr/>
          </a:p>
        </p:txBody>
      </p:sp>
      <p:sp>
        <p:nvSpPr>
          <p:cNvPr id="26" name="Google Shape;26;p36"/>
          <p:cNvSpPr txBox="1">
            <a:spLocks noGrp="1"/>
          </p:cNvSpPr>
          <p:nvPr>
            <p:ph type="subTitle" idx="3"/>
          </p:nvPr>
        </p:nvSpPr>
        <p:spPr>
          <a:xfrm>
            <a:off x="7249533" y="1090267"/>
            <a:ext cx="3742800" cy="878000"/>
          </a:xfrm>
          <a:prstGeom prst="rect">
            <a:avLst/>
          </a:prstGeom>
          <a:noFill/>
          <a:ln>
            <a:noFill/>
          </a:ln>
        </p:spPr>
        <p:txBody>
          <a:bodyPr spcFirstLastPara="1" wrap="square" lIns="91425" tIns="91425" rIns="91425" bIns="91425" anchor="t" anchorCtr="0">
            <a:noAutofit/>
          </a:bodyPr>
          <a:lstStyle>
            <a:lvl1pPr lvl="0" algn="l">
              <a:lnSpc>
                <a:spcPct val="90000"/>
              </a:lnSpc>
              <a:spcBef>
                <a:spcPts val="0"/>
              </a:spcBef>
              <a:spcAft>
                <a:spcPts val="0"/>
              </a:spcAft>
              <a:buClr>
                <a:schemeClr val="dk1"/>
              </a:buClr>
              <a:buSzPts val="2800"/>
              <a:buNone/>
              <a:defRPr/>
            </a:lvl1pPr>
            <a:lvl2pPr lvl="1" algn="l">
              <a:lnSpc>
                <a:spcPct val="90000"/>
              </a:lnSpc>
              <a:spcBef>
                <a:spcPts val="0"/>
              </a:spcBef>
              <a:spcAft>
                <a:spcPts val="0"/>
              </a:spcAft>
              <a:buClr>
                <a:schemeClr val="dk1"/>
              </a:buClr>
              <a:buSzPts val="2400"/>
              <a:buNone/>
              <a:defRPr b="1"/>
            </a:lvl2pPr>
            <a:lvl3pPr lvl="2" algn="l">
              <a:lnSpc>
                <a:spcPct val="90000"/>
              </a:lnSpc>
              <a:spcBef>
                <a:spcPts val="0"/>
              </a:spcBef>
              <a:spcAft>
                <a:spcPts val="0"/>
              </a:spcAft>
              <a:buClr>
                <a:schemeClr val="dk1"/>
              </a:buClr>
              <a:buSzPts val="2000"/>
              <a:buNone/>
              <a:defRPr b="1"/>
            </a:lvl3pPr>
            <a:lvl4pPr lvl="3" algn="l">
              <a:lnSpc>
                <a:spcPct val="90000"/>
              </a:lnSpc>
              <a:spcBef>
                <a:spcPts val="0"/>
              </a:spcBef>
              <a:spcAft>
                <a:spcPts val="0"/>
              </a:spcAft>
              <a:buClr>
                <a:schemeClr val="dk1"/>
              </a:buClr>
              <a:buSzPts val="1800"/>
              <a:buNone/>
              <a:defRPr b="1"/>
            </a:lvl4pPr>
            <a:lvl5pPr lvl="4" algn="l">
              <a:lnSpc>
                <a:spcPct val="90000"/>
              </a:lnSpc>
              <a:spcBef>
                <a:spcPts val="0"/>
              </a:spcBef>
              <a:spcAft>
                <a:spcPts val="0"/>
              </a:spcAft>
              <a:buClr>
                <a:schemeClr val="dk1"/>
              </a:buClr>
              <a:buSzPts val="1800"/>
              <a:buNone/>
              <a:defRPr b="1"/>
            </a:lvl5pPr>
            <a:lvl6pPr lvl="5" algn="l">
              <a:lnSpc>
                <a:spcPct val="90000"/>
              </a:lnSpc>
              <a:spcBef>
                <a:spcPts val="0"/>
              </a:spcBef>
              <a:spcAft>
                <a:spcPts val="0"/>
              </a:spcAft>
              <a:buClr>
                <a:schemeClr val="dk1"/>
              </a:buClr>
              <a:buSzPts val="1800"/>
              <a:buNone/>
              <a:defRPr b="1"/>
            </a:lvl6pPr>
            <a:lvl7pPr lvl="6" algn="l">
              <a:lnSpc>
                <a:spcPct val="90000"/>
              </a:lnSpc>
              <a:spcBef>
                <a:spcPts val="0"/>
              </a:spcBef>
              <a:spcAft>
                <a:spcPts val="0"/>
              </a:spcAft>
              <a:buClr>
                <a:schemeClr val="dk1"/>
              </a:buClr>
              <a:buSzPts val="1800"/>
              <a:buNone/>
              <a:defRPr b="1"/>
            </a:lvl7pPr>
            <a:lvl8pPr lvl="7" algn="l">
              <a:lnSpc>
                <a:spcPct val="90000"/>
              </a:lnSpc>
              <a:spcBef>
                <a:spcPts val="0"/>
              </a:spcBef>
              <a:spcAft>
                <a:spcPts val="0"/>
              </a:spcAft>
              <a:buClr>
                <a:schemeClr val="dk1"/>
              </a:buClr>
              <a:buSzPts val="1800"/>
              <a:buNone/>
              <a:defRPr b="1"/>
            </a:lvl8pPr>
            <a:lvl9pPr lvl="8" algn="l">
              <a:lnSpc>
                <a:spcPct val="90000"/>
              </a:lnSpc>
              <a:spcBef>
                <a:spcPts val="0"/>
              </a:spcBef>
              <a:spcAft>
                <a:spcPts val="0"/>
              </a:spcAft>
              <a:buClr>
                <a:schemeClr val="dk1"/>
              </a:buClr>
              <a:buSzPts val="1800"/>
              <a:buNone/>
              <a:defRPr b="1"/>
            </a:lvl9pPr>
          </a:lstStyle>
          <a:p>
            <a:endParaRPr/>
          </a:p>
        </p:txBody>
      </p:sp>
      <p:sp>
        <p:nvSpPr>
          <p:cNvPr id="27" name="Google Shape;27;p36"/>
          <p:cNvSpPr txBox="1">
            <a:spLocks noGrp="1"/>
          </p:cNvSpPr>
          <p:nvPr>
            <p:ph type="title" idx="4"/>
          </p:nvPr>
        </p:nvSpPr>
        <p:spPr>
          <a:xfrm>
            <a:off x="6156467" y="2452056"/>
            <a:ext cx="804800" cy="560800"/>
          </a:xfrm>
          <a:prstGeom prst="rect">
            <a:avLst/>
          </a:prstGeom>
          <a:noFill/>
          <a:ln>
            <a:noFill/>
          </a:ln>
        </p:spPr>
        <p:txBody>
          <a:bodyPr spcFirstLastPara="1" wrap="square" lIns="91425" tIns="91425" rIns="91425" bIns="91425" anchor="ctr" anchorCtr="0">
            <a:noAutofit/>
          </a:bodyPr>
          <a:lstStyle>
            <a:lvl1pPr lvl="0" algn="ctr">
              <a:lnSpc>
                <a:spcPct val="90000"/>
              </a:lnSpc>
              <a:spcBef>
                <a:spcPts val="0"/>
              </a:spcBef>
              <a:spcAft>
                <a:spcPts val="0"/>
              </a:spcAft>
              <a:buClr>
                <a:schemeClr val="dk1"/>
              </a:buClr>
              <a:buSzPts val="1800"/>
              <a:buFont typeface="Livvic"/>
              <a:buNone/>
              <a:defRPr sz="2400" b="1"/>
            </a:lvl1pPr>
            <a:lvl2pPr lvl="1" algn="ctr">
              <a:spcBef>
                <a:spcPts val="0"/>
              </a:spcBef>
              <a:spcAft>
                <a:spcPts val="0"/>
              </a:spcAft>
              <a:buSzPts val="1800"/>
              <a:buNone/>
              <a:defRPr sz="2400" b="1"/>
            </a:lvl2pPr>
            <a:lvl3pPr lvl="2" algn="ctr">
              <a:spcBef>
                <a:spcPts val="0"/>
              </a:spcBef>
              <a:spcAft>
                <a:spcPts val="0"/>
              </a:spcAft>
              <a:buSzPts val="1800"/>
              <a:buNone/>
              <a:defRPr sz="2400" b="1"/>
            </a:lvl3pPr>
            <a:lvl4pPr lvl="3" algn="ctr">
              <a:spcBef>
                <a:spcPts val="0"/>
              </a:spcBef>
              <a:spcAft>
                <a:spcPts val="0"/>
              </a:spcAft>
              <a:buSzPts val="1800"/>
              <a:buNone/>
              <a:defRPr sz="2400" b="1"/>
            </a:lvl4pPr>
            <a:lvl5pPr lvl="4" algn="ctr">
              <a:spcBef>
                <a:spcPts val="0"/>
              </a:spcBef>
              <a:spcAft>
                <a:spcPts val="0"/>
              </a:spcAft>
              <a:buSzPts val="1800"/>
              <a:buNone/>
              <a:defRPr sz="2400" b="1"/>
            </a:lvl5pPr>
            <a:lvl6pPr lvl="5" algn="ctr">
              <a:spcBef>
                <a:spcPts val="0"/>
              </a:spcBef>
              <a:spcAft>
                <a:spcPts val="0"/>
              </a:spcAft>
              <a:buSzPts val="1800"/>
              <a:buNone/>
              <a:defRPr sz="2400" b="1"/>
            </a:lvl6pPr>
            <a:lvl7pPr lvl="6" algn="ctr">
              <a:spcBef>
                <a:spcPts val="0"/>
              </a:spcBef>
              <a:spcAft>
                <a:spcPts val="0"/>
              </a:spcAft>
              <a:buSzPts val="1800"/>
              <a:buNone/>
              <a:defRPr sz="2400" b="1"/>
            </a:lvl7pPr>
            <a:lvl8pPr lvl="7" algn="ctr">
              <a:spcBef>
                <a:spcPts val="0"/>
              </a:spcBef>
              <a:spcAft>
                <a:spcPts val="0"/>
              </a:spcAft>
              <a:buSzPts val="1800"/>
              <a:buNone/>
              <a:defRPr sz="2400" b="1"/>
            </a:lvl8pPr>
            <a:lvl9pPr lvl="8" algn="ctr">
              <a:spcBef>
                <a:spcPts val="0"/>
              </a:spcBef>
              <a:spcAft>
                <a:spcPts val="0"/>
              </a:spcAft>
              <a:buSzPts val="1800"/>
              <a:buNone/>
              <a:defRPr sz="2400" b="1"/>
            </a:lvl9pPr>
          </a:lstStyle>
          <a:p>
            <a:endParaRPr/>
          </a:p>
        </p:txBody>
      </p:sp>
      <p:sp>
        <p:nvSpPr>
          <p:cNvPr id="28" name="Google Shape;28;p36"/>
          <p:cNvSpPr txBox="1">
            <a:spLocks noGrp="1"/>
          </p:cNvSpPr>
          <p:nvPr>
            <p:ph type="title" idx="5"/>
          </p:nvPr>
        </p:nvSpPr>
        <p:spPr>
          <a:xfrm>
            <a:off x="6156467" y="3840977"/>
            <a:ext cx="804800" cy="560800"/>
          </a:xfrm>
          <a:prstGeom prst="rect">
            <a:avLst/>
          </a:prstGeom>
          <a:noFill/>
          <a:ln>
            <a:noFill/>
          </a:ln>
        </p:spPr>
        <p:txBody>
          <a:bodyPr spcFirstLastPara="1" wrap="square" lIns="91425" tIns="91425" rIns="91425" bIns="91425" anchor="ctr" anchorCtr="0">
            <a:noAutofit/>
          </a:bodyPr>
          <a:lstStyle>
            <a:lvl1pPr lvl="0" algn="ctr">
              <a:lnSpc>
                <a:spcPct val="90000"/>
              </a:lnSpc>
              <a:spcBef>
                <a:spcPts val="0"/>
              </a:spcBef>
              <a:spcAft>
                <a:spcPts val="0"/>
              </a:spcAft>
              <a:buClr>
                <a:schemeClr val="dk1"/>
              </a:buClr>
              <a:buSzPts val="1800"/>
              <a:buFont typeface="Livvic"/>
              <a:buNone/>
              <a:defRPr sz="2400" b="1"/>
            </a:lvl1pPr>
            <a:lvl2pPr lvl="1" algn="ctr">
              <a:spcBef>
                <a:spcPts val="0"/>
              </a:spcBef>
              <a:spcAft>
                <a:spcPts val="0"/>
              </a:spcAft>
              <a:buSzPts val="1800"/>
              <a:buNone/>
              <a:defRPr sz="2400" b="1"/>
            </a:lvl2pPr>
            <a:lvl3pPr lvl="2" algn="ctr">
              <a:spcBef>
                <a:spcPts val="0"/>
              </a:spcBef>
              <a:spcAft>
                <a:spcPts val="0"/>
              </a:spcAft>
              <a:buSzPts val="1800"/>
              <a:buNone/>
              <a:defRPr sz="2400" b="1"/>
            </a:lvl3pPr>
            <a:lvl4pPr lvl="3" algn="ctr">
              <a:spcBef>
                <a:spcPts val="0"/>
              </a:spcBef>
              <a:spcAft>
                <a:spcPts val="0"/>
              </a:spcAft>
              <a:buSzPts val="1800"/>
              <a:buNone/>
              <a:defRPr sz="2400" b="1"/>
            </a:lvl4pPr>
            <a:lvl5pPr lvl="4" algn="ctr">
              <a:spcBef>
                <a:spcPts val="0"/>
              </a:spcBef>
              <a:spcAft>
                <a:spcPts val="0"/>
              </a:spcAft>
              <a:buSzPts val="1800"/>
              <a:buNone/>
              <a:defRPr sz="2400" b="1"/>
            </a:lvl5pPr>
            <a:lvl6pPr lvl="5" algn="ctr">
              <a:spcBef>
                <a:spcPts val="0"/>
              </a:spcBef>
              <a:spcAft>
                <a:spcPts val="0"/>
              </a:spcAft>
              <a:buSzPts val="1800"/>
              <a:buNone/>
              <a:defRPr sz="2400" b="1"/>
            </a:lvl6pPr>
            <a:lvl7pPr lvl="6" algn="ctr">
              <a:spcBef>
                <a:spcPts val="0"/>
              </a:spcBef>
              <a:spcAft>
                <a:spcPts val="0"/>
              </a:spcAft>
              <a:buSzPts val="1800"/>
              <a:buNone/>
              <a:defRPr sz="2400" b="1"/>
            </a:lvl7pPr>
            <a:lvl8pPr lvl="7" algn="ctr">
              <a:spcBef>
                <a:spcPts val="0"/>
              </a:spcBef>
              <a:spcAft>
                <a:spcPts val="0"/>
              </a:spcAft>
              <a:buSzPts val="1800"/>
              <a:buNone/>
              <a:defRPr sz="2400" b="1"/>
            </a:lvl8pPr>
            <a:lvl9pPr lvl="8" algn="ctr">
              <a:spcBef>
                <a:spcPts val="0"/>
              </a:spcBef>
              <a:spcAft>
                <a:spcPts val="0"/>
              </a:spcAft>
              <a:buSzPts val="1800"/>
              <a:buNone/>
              <a:defRPr sz="2400" b="1"/>
            </a:lvl9pPr>
          </a:lstStyle>
          <a:p>
            <a:endParaRPr/>
          </a:p>
        </p:txBody>
      </p:sp>
      <p:sp>
        <p:nvSpPr>
          <p:cNvPr id="29" name="Google Shape;29;p36"/>
          <p:cNvSpPr txBox="1">
            <a:spLocks noGrp="1"/>
          </p:cNvSpPr>
          <p:nvPr>
            <p:ph type="title" idx="6"/>
          </p:nvPr>
        </p:nvSpPr>
        <p:spPr>
          <a:xfrm>
            <a:off x="6156467" y="5229900"/>
            <a:ext cx="804800" cy="560800"/>
          </a:xfrm>
          <a:prstGeom prst="rect">
            <a:avLst/>
          </a:prstGeom>
          <a:noFill/>
          <a:ln>
            <a:noFill/>
          </a:ln>
        </p:spPr>
        <p:txBody>
          <a:bodyPr spcFirstLastPara="1" wrap="square" lIns="91425" tIns="91425" rIns="91425" bIns="91425" anchor="ctr" anchorCtr="0">
            <a:noAutofit/>
          </a:bodyPr>
          <a:lstStyle>
            <a:lvl1pPr lvl="0" algn="ctr">
              <a:lnSpc>
                <a:spcPct val="90000"/>
              </a:lnSpc>
              <a:spcBef>
                <a:spcPts val="0"/>
              </a:spcBef>
              <a:spcAft>
                <a:spcPts val="0"/>
              </a:spcAft>
              <a:buClr>
                <a:schemeClr val="dk1"/>
              </a:buClr>
              <a:buSzPts val="1800"/>
              <a:buFont typeface="Livvic"/>
              <a:buNone/>
              <a:defRPr sz="2400" b="1"/>
            </a:lvl1pPr>
            <a:lvl2pPr lvl="1" algn="ctr">
              <a:spcBef>
                <a:spcPts val="0"/>
              </a:spcBef>
              <a:spcAft>
                <a:spcPts val="0"/>
              </a:spcAft>
              <a:buSzPts val="1800"/>
              <a:buNone/>
              <a:defRPr sz="2400" b="1"/>
            </a:lvl2pPr>
            <a:lvl3pPr lvl="2" algn="ctr">
              <a:spcBef>
                <a:spcPts val="0"/>
              </a:spcBef>
              <a:spcAft>
                <a:spcPts val="0"/>
              </a:spcAft>
              <a:buSzPts val="1800"/>
              <a:buNone/>
              <a:defRPr sz="2400" b="1"/>
            </a:lvl3pPr>
            <a:lvl4pPr lvl="3" algn="ctr">
              <a:spcBef>
                <a:spcPts val="0"/>
              </a:spcBef>
              <a:spcAft>
                <a:spcPts val="0"/>
              </a:spcAft>
              <a:buSzPts val="1800"/>
              <a:buNone/>
              <a:defRPr sz="2400" b="1"/>
            </a:lvl4pPr>
            <a:lvl5pPr lvl="4" algn="ctr">
              <a:spcBef>
                <a:spcPts val="0"/>
              </a:spcBef>
              <a:spcAft>
                <a:spcPts val="0"/>
              </a:spcAft>
              <a:buSzPts val="1800"/>
              <a:buNone/>
              <a:defRPr sz="2400" b="1"/>
            </a:lvl5pPr>
            <a:lvl6pPr lvl="5" algn="ctr">
              <a:spcBef>
                <a:spcPts val="0"/>
              </a:spcBef>
              <a:spcAft>
                <a:spcPts val="0"/>
              </a:spcAft>
              <a:buSzPts val="1800"/>
              <a:buNone/>
              <a:defRPr sz="2400" b="1"/>
            </a:lvl6pPr>
            <a:lvl7pPr lvl="6" algn="ctr">
              <a:spcBef>
                <a:spcPts val="0"/>
              </a:spcBef>
              <a:spcAft>
                <a:spcPts val="0"/>
              </a:spcAft>
              <a:buSzPts val="1800"/>
              <a:buNone/>
              <a:defRPr sz="2400" b="1"/>
            </a:lvl7pPr>
            <a:lvl8pPr lvl="7" algn="ctr">
              <a:spcBef>
                <a:spcPts val="0"/>
              </a:spcBef>
              <a:spcAft>
                <a:spcPts val="0"/>
              </a:spcAft>
              <a:buSzPts val="1800"/>
              <a:buNone/>
              <a:defRPr sz="2400" b="1"/>
            </a:lvl8pPr>
            <a:lvl9pPr lvl="8" algn="ctr">
              <a:spcBef>
                <a:spcPts val="0"/>
              </a:spcBef>
              <a:spcAft>
                <a:spcPts val="0"/>
              </a:spcAft>
              <a:buSzPts val="1800"/>
              <a:buNone/>
              <a:defRPr sz="2400" b="1"/>
            </a:lvl9pPr>
          </a:lstStyle>
          <a:p>
            <a:endParaRPr/>
          </a:p>
        </p:txBody>
      </p:sp>
      <p:sp>
        <p:nvSpPr>
          <p:cNvPr id="30" name="Google Shape;30;p36"/>
          <p:cNvSpPr txBox="1">
            <a:spLocks noGrp="1"/>
          </p:cNvSpPr>
          <p:nvPr>
            <p:ph type="subTitle" idx="7"/>
          </p:nvPr>
        </p:nvSpPr>
        <p:spPr>
          <a:xfrm>
            <a:off x="7249533" y="2004923"/>
            <a:ext cx="2499200" cy="560800"/>
          </a:xfrm>
          <a:prstGeom prst="rect">
            <a:avLst/>
          </a:prstGeom>
          <a:noFill/>
          <a:ln>
            <a:noFill/>
          </a:ln>
        </p:spPr>
        <p:txBody>
          <a:bodyPr spcFirstLastPara="1" wrap="square" lIns="91425" tIns="91425" rIns="91425" bIns="91425" anchor="b" anchorCtr="0">
            <a:noAutofit/>
          </a:bodyPr>
          <a:lstStyle>
            <a:lvl1pPr lvl="0" algn="l">
              <a:lnSpc>
                <a:spcPct val="90000"/>
              </a:lnSpc>
              <a:spcBef>
                <a:spcPts val="0"/>
              </a:spcBef>
              <a:spcAft>
                <a:spcPts val="0"/>
              </a:spcAft>
              <a:buClr>
                <a:schemeClr val="dk1"/>
              </a:buClr>
              <a:buSzPts val="2400"/>
              <a:buNone/>
              <a:defRPr sz="2400" b="1">
                <a:latin typeface="Josefin Sans"/>
                <a:ea typeface="Josefin Sans"/>
                <a:cs typeface="Josefin Sans"/>
                <a:sym typeface="Josefin Sans"/>
              </a:defRPr>
            </a:lvl1pPr>
            <a:lvl2pPr lvl="1" algn="l">
              <a:lnSpc>
                <a:spcPct val="90000"/>
              </a:lnSpc>
              <a:spcBef>
                <a:spcPts val="0"/>
              </a:spcBef>
              <a:spcAft>
                <a:spcPts val="0"/>
              </a:spcAft>
              <a:buClr>
                <a:schemeClr val="dk1"/>
              </a:buClr>
              <a:buSzPts val="2400"/>
              <a:buNone/>
              <a:defRPr/>
            </a:lvl2pPr>
            <a:lvl3pPr lvl="2" algn="l">
              <a:lnSpc>
                <a:spcPct val="90000"/>
              </a:lnSpc>
              <a:spcBef>
                <a:spcPts val="0"/>
              </a:spcBef>
              <a:spcAft>
                <a:spcPts val="0"/>
              </a:spcAft>
              <a:buClr>
                <a:schemeClr val="dk1"/>
              </a:buClr>
              <a:buSzPts val="2000"/>
              <a:buNone/>
              <a:defRPr/>
            </a:lvl3pPr>
            <a:lvl4pPr lvl="3" algn="l">
              <a:lnSpc>
                <a:spcPct val="90000"/>
              </a:lnSpc>
              <a:spcBef>
                <a:spcPts val="0"/>
              </a:spcBef>
              <a:spcAft>
                <a:spcPts val="0"/>
              </a:spcAft>
              <a:buClr>
                <a:schemeClr val="dk1"/>
              </a:buClr>
              <a:buSzPts val="1800"/>
              <a:buNone/>
              <a:defRPr/>
            </a:lvl4pPr>
            <a:lvl5pPr lvl="4" algn="l">
              <a:lnSpc>
                <a:spcPct val="90000"/>
              </a:lnSpc>
              <a:spcBef>
                <a:spcPts val="0"/>
              </a:spcBef>
              <a:spcAft>
                <a:spcPts val="0"/>
              </a:spcAft>
              <a:buClr>
                <a:schemeClr val="dk1"/>
              </a:buClr>
              <a:buSzPts val="1800"/>
              <a:buNone/>
              <a:defRPr/>
            </a:lvl5pPr>
            <a:lvl6pPr lvl="5" algn="l">
              <a:lnSpc>
                <a:spcPct val="90000"/>
              </a:lnSpc>
              <a:spcBef>
                <a:spcPts val="0"/>
              </a:spcBef>
              <a:spcAft>
                <a:spcPts val="0"/>
              </a:spcAft>
              <a:buClr>
                <a:schemeClr val="dk1"/>
              </a:buClr>
              <a:buSzPts val="1800"/>
              <a:buNone/>
              <a:defRPr/>
            </a:lvl6pPr>
            <a:lvl7pPr lvl="6" algn="l">
              <a:lnSpc>
                <a:spcPct val="90000"/>
              </a:lnSpc>
              <a:spcBef>
                <a:spcPts val="0"/>
              </a:spcBef>
              <a:spcAft>
                <a:spcPts val="0"/>
              </a:spcAft>
              <a:buClr>
                <a:schemeClr val="dk1"/>
              </a:buClr>
              <a:buSzPts val="1800"/>
              <a:buNone/>
              <a:defRPr/>
            </a:lvl7pPr>
            <a:lvl8pPr lvl="7" algn="l">
              <a:lnSpc>
                <a:spcPct val="90000"/>
              </a:lnSpc>
              <a:spcBef>
                <a:spcPts val="0"/>
              </a:spcBef>
              <a:spcAft>
                <a:spcPts val="0"/>
              </a:spcAft>
              <a:buClr>
                <a:schemeClr val="dk1"/>
              </a:buClr>
              <a:buSzPts val="1800"/>
              <a:buNone/>
              <a:defRPr/>
            </a:lvl8pPr>
            <a:lvl9pPr lvl="8" algn="l">
              <a:lnSpc>
                <a:spcPct val="90000"/>
              </a:lnSpc>
              <a:spcBef>
                <a:spcPts val="0"/>
              </a:spcBef>
              <a:spcAft>
                <a:spcPts val="0"/>
              </a:spcAft>
              <a:buClr>
                <a:schemeClr val="dk1"/>
              </a:buClr>
              <a:buSzPts val="1800"/>
              <a:buNone/>
              <a:defRPr/>
            </a:lvl9pPr>
          </a:lstStyle>
          <a:p>
            <a:endParaRPr/>
          </a:p>
        </p:txBody>
      </p:sp>
      <p:sp>
        <p:nvSpPr>
          <p:cNvPr id="31" name="Google Shape;31;p36"/>
          <p:cNvSpPr txBox="1">
            <a:spLocks noGrp="1"/>
          </p:cNvSpPr>
          <p:nvPr>
            <p:ph type="subTitle" idx="8"/>
          </p:nvPr>
        </p:nvSpPr>
        <p:spPr>
          <a:xfrm>
            <a:off x="7249533" y="2480389"/>
            <a:ext cx="3742800" cy="878000"/>
          </a:xfrm>
          <a:prstGeom prst="rect">
            <a:avLst/>
          </a:prstGeom>
          <a:noFill/>
          <a:ln>
            <a:noFill/>
          </a:ln>
        </p:spPr>
        <p:txBody>
          <a:bodyPr spcFirstLastPara="1" wrap="square" lIns="91425" tIns="91425" rIns="91425" bIns="91425" anchor="t" anchorCtr="0">
            <a:noAutofit/>
          </a:bodyPr>
          <a:lstStyle>
            <a:lvl1pPr lvl="0" algn="l">
              <a:lnSpc>
                <a:spcPct val="90000"/>
              </a:lnSpc>
              <a:spcBef>
                <a:spcPts val="0"/>
              </a:spcBef>
              <a:spcAft>
                <a:spcPts val="0"/>
              </a:spcAft>
              <a:buClr>
                <a:schemeClr val="dk1"/>
              </a:buClr>
              <a:buSzPts val="2800"/>
              <a:buNone/>
              <a:defRPr/>
            </a:lvl1pPr>
            <a:lvl2pPr lvl="1" algn="l">
              <a:lnSpc>
                <a:spcPct val="90000"/>
              </a:lnSpc>
              <a:spcBef>
                <a:spcPts val="0"/>
              </a:spcBef>
              <a:spcAft>
                <a:spcPts val="0"/>
              </a:spcAft>
              <a:buClr>
                <a:schemeClr val="dk1"/>
              </a:buClr>
              <a:buSzPts val="2400"/>
              <a:buNone/>
              <a:defRPr b="1"/>
            </a:lvl2pPr>
            <a:lvl3pPr lvl="2" algn="l">
              <a:lnSpc>
                <a:spcPct val="90000"/>
              </a:lnSpc>
              <a:spcBef>
                <a:spcPts val="0"/>
              </a:spcBef>
              <a:spcAft>
                <a:spcPts val="0"/>
              </a:spcAft>
              <a:buClr>
                <a:schemeClr val="dk1"/>
              </a:buClr>
              <a:buSzPts val="2000"/>
              <a:buNone/>
              <a:defRPr b="1"/>
            </a:lvl3pPr>
            <a:lvl4pPr lvl="3" algn="l">
              <a:lnSpc>
                <a:spcPct val="90000"/>
              </a:lnSpc>
              <a:spcBef>
                <a:spcPts val="0"/>
              </a:spcBef>
              <a:spcAft>
                <a:spcPts val="0"/>
              </a:spcAft>
              <a:buClr>
                <a:schemeClr val="dk1"/>
              </a:buClr>
              <a:buSzPts val="1800"/>
              <a:buNone/>
              <a:defRPr b="1"/>
            </a:lvl4pPr>
            <a:lvl5pPr lvl="4" algn="l">
              <a:lnSpc>
                <a:spcPct val="90000"/>
              </a:lnSpc>
              <a:spcBef>
                <a:spcPts val="0"/>
              </a:spcBef>
              <a:spcAft>
                <a:spcPts val="0"/>
              </a:spcAft>
              <a:buClr>
                <a:schemeClr val="dk1"/>
              </a:buClr>
              <a:buSzPts val="1800"/>
              <a:buNone/>
              <a:defRPr b="1"/>
            </a:lvl5pPr>
            <a:lvl6pPr lvl="5" algn="l">
              <a:lnSpc>
                <a:spcPct val="90000"/>
              </a:lnSpc>
              <a:spcBef>
                <a:spcPts val="0"/>
              </a:spcBef>
              <a:spcAft>
                <a:spcPts val="0"/>
              </a:spcAft>
              <a:buClr>
                <a:schemeClr val="dk1"/>
              </a:buClr>
              <a:buSzPts val="1800"/>
              <a:buNone/>
              <a:defRPr b="1"/>
            </a:lvl6pPr>
            <a:lvl7pPr lvl="6" algn="l">
              <a:lnSpc>
                <a:spcPct val="90000"/>
              </a:lnSpc>
              <a:spcBef>
                <a:spcPts val="0"/>
              </a:spcBef>
              <a:spcAft>
                <a:spcPts val="0"/>
              </a:spcAft>
              <a:buClr>
                <a:schemeClr val="dk1"/>
              </a:buClr>
              <a:buSzPts val="1800"/>
              <a:buNone/>
              <a:defRPr b="1"/>
            </a:lvl7pPr>
            <a:lvl8pPr lvl="7" algn="l">
              <a:lnSpc>
                <a:spcPct val="90000"/>
              </a:lnSpc>
              <a:spcBef>
                <a:spcPts val="0"/>
              </a:spcBef>
              <a:spcAft>
                <a:spcPts val="0"/>
              </a:spcAft>
              <a:buClr>
                <a:schemeClr val="dk1"/>
              </a:buClr>
              <a:buSzPts val="1800"/>
              <a:buNone/>
              <a:defRPr b="1"/>
            </a:lvl8pPr>
            <a:lvl9pPr lvl="8" algn="l">
              <a:lnSpc>
                <a:spcPct val="90000"/>
              </a:lnSpc>
              <a:spcBef>
                <a:spcPts val="0"/>
              </a:spcBef>
              <a:spcAft>
                <a:spcPts val="0"/>
              </a:spcAft>
              <a:buClr>
                <a:schemeClr val="dk1"/>
              </a:buClr>
              <a:buSzPts val="1800"/>
              <a:buNone/>
              <a:defRPr b="1"/>
            </a:lvl9pPr>
          </a:lstStyle>
          <a:p>
            <a:endParaRPr/>
          </a:p>
        </p:txBody>
      </p:sp>
      <p:sp>
        <p:nvSpPr>
          <p:cNvPr id="32" name="Google Shape;32;p36"/>
          <p:cNvSpPr txBox="1">
            <a:spLocks noGrp="1"/>
          </p:cNvSpPr>
          <p:nvPr>
            <p:ph type="subTitle" idx="9"/>
          </p:nvPr>
        </p:nvSpPr>
        <p:spPr>
          <a:xfrm>
            <a:off x="7249533" y="3393844"/>
            <a:ext cx="2499200" cy="560800"/>
          </a:xfrm>
          <a:prstGeom prst="rect">
            <a:avLst/>
          </a:prstGeom>
          <a:noFill/>
          <a:ln>
            <a:noFill/>
          </a:ln>
        </p:spPr>
        <p:txBody>
          <a:bodyPr spcFirstLastPara="1" wrap="square" lIns="91425" tIns="91425" rIns="91425" bIns="91425" anchor="b" anchorCtr="0">
            <a:noAutofit/>
          </a:bodyPr>
          <a:lstStyle>
            <a:lvl1pPr lvl="0" algn="l">
              <a:lnSpc>
                <a:spcPct val="90000"/>
              </a:lnSpc>
              <a:spcBef>
                <a:spcPts val="0"/>
              </a:spcBef>
              <a:spcAft>
                <a:spcPts val="0"/>
              </a:spcAft>
              <a:buClr>
                <a:schemeClr val="dk1"/>
              </a:buClr>
              <a:buSzPts val="2400"/>
              <a:buNone/>
              <a:defRPr sz="2400" b="1">
                <a:latin typeface="Josefin Sans"/>
                <a:ea typeface="Josefin Sans"/>
                <a:cs typeface="Josefin Sans"/>
                <a:sym typeface="Josefin Sans"/>
              </a:defRPr>
            </a:lvl1pPr>
            <a:lvl2pPr lvl="1" algn="l">
              <a:lnSpc>
                <a:spcPct val="90000"/>
              </a:lnSpc>
              <a:spcBef>
                <a:spcPts val="0"/>
              </a:spcBef>
              <a:spcAft>
                <a:spcPts val="0"/>
              </a:spcAft>
              <a:buClr>
                <a:schemeClr val="dk1"/>
              </a:buClr>
              <a:buSzPts val="2400"/>
              <a:buNone/>
              <a:defRPr/>
            </a:lvl2pPr>
            <a:lvl3pPr lvl="2" algn="l">
              <a:lnSpc>
                <a:spcPct val="90000"/>
              </a:lnSpc>
              <a:spcBef>
                <a:spcPts val="0"/>
              </a:spcBef>
              <a:spcAft>
                <a:spcPts val="0"/>
              </a:spcAft>
              <a:buClr>
                <a:schemeClr val="dk1"/>
              </a:buClr>
              <a:buSzPts val="2000"/>
              <a:buNone/>
              <a:defRPr/>
            </a:lvl3pPr>
            <a:lvl4pPr lvl="3" algn="l">
              <a:lnSpc>
                <a:spcPct val="90000"/>
              </a:lnSpc>
              <a:spcBef>
                <a:spcPts val="0"/>
              </a:spcBef>
              <a:spcAft>
                <a:spcPts val="0"/>
              </a:spcAft>
              <a:buClr>
                <a:schemeClr val="dk1"/>
              </a:buClr>
              <a:buSzPts val="1800"/>
              <a:buNone/>
              <a:defRPr/>
            </a:lvl4pPr>
            <a:lvl5pPr lvl="4" algn="l">
              <a:lnSpc>
                <a:spcPct val="90000"/>
              </a:lnSpc>
              <a:spcBef>
                <a:spcPts val="0"/>
              </a:spcBef>
              <a:spcAft>
                <a:spcPts val="0"/>
              </a:spcAft>
              <a:buClr>
                <a:schemeClr val="dk1"/>
              </a:buClr>
              <a:buSzPts val="1800"/>
              <a:buNone/>
              <a:defRPr/>
            </a:lvl5pPr>
            <a:lvl6pPr lvl="5" algn="l">
              <a:lnSpc>
                <a:spcPct val="90000"/>
              </a:lnSpc>
              <a:spcBef>
                <a:spcPts val="0"/>
              </a:spcBef>
              <a:spcAft>
                <a:spcPts val="0"/>
              </a:spcAft>
              <a:buClr>
                <a:schemeClr val="dk1"/>
              </a:buClr>
              <a:buSzPts val="1800"/>
              <a:buNone/>
              <a:defRPr/>
            </a:lvl6pPr>
            <a:lvl7pPr lvl="6" algn="l">
              <a:lnSpc>
                <a:spcPct val="90000"/>
              </a:lnSpc>
              <a:spcBef>
                <a:spcPts val="0"/>
              </a:spcBef>
              <a:spcAft>
                <a:spcPts val="0"/>
              </a:spcAft>
              <a:buClr>
                <a:schemeClr val="dk1"/>
              </a:buClr>
              <a:buSzPts val="1800"/>
              <a:buNone/>
              <a:defRPr/>
            </a:lvl7pPr>
            <a:lvl8pPr lvl="7" algn="l">
              <a:lnSpc>
                <a:spcPct val="90000"/>
              </a:lnSpc>
              <a:spcBef>
                <a:spcPts val="0"/>
              </a:spcBef>
              <a:spcAft>
                <a:spcPts val="0"/>
              </a:spcAft>
              <a:buClr>
                <a:schemeClr val="dk1"/>
              </a:buClr>
              <a:buSzPts val="1800"/>
              <a:buNone/>
              <a:defRPr/>
            </a:lvl8pPr>
            <a:lvl9pPr lvl="8" algn="l">
              <a:lnSpc>
                <a:spcPct val="90000"/>
              </a:lnSpc>
              <a:spcBef>
                <a:spcPts val="0"/>
              </a:spcBef>
              <a:spcAft>
                <a:spcPts val="0"/>
              </a:spcAft>
              <a:buClr>
                <a:schemeClr val="dk1"/>
              </a:buClr>
              <a:buSzPts val="1800"/>
              <a:buNone/>
              <a:defRPr/>
            </a:lvl9pPr>
          </a:lstStyle>
          <a:p>
            <a:endParaRPr/>
          </a:p>
        </p:txBody>
      </p:sp>
      <p:sp>
        <p:nvSpPr>
          <p:cNvPr id="33" name="Google Shape;33;p36"/>
          <p:cNvSpPr txBox="1">
            <a:spLocks noGrp="1"/>
          </p:cNvSpPr>
          <p:nvPr>
            <p:ph type="subTitle" idx="13"/>
          </p:nvPr>
        </p:nvSpPr>
        <p:spPr>
          <a:xfrm>
            <a:off x="7249533" y="3869311"/>
            <a:ext cx="3742800" cy="878000"/>
          </a:xfrm>
          <a:prstGeom prst="rect">
            <a:avLst/>
          </a:prstGeom>
          <a:noFill/>
          <a:ln>
            <a:noFill/>
          </a:ln>
        </p:spPr>
        <p:txBody>
          <a:bodyPr spcFirstLastPara="1" wrap="square" lIns="91425" tIns="91425" rIns="91425" bIns="91425" anchor="t" anchorCtr="0">
            <a:noAutofit/>
          </a:bodyPr>
          <a:lstStyle>
            <a:lvl1pPr lvl="0" algn="l">
              <a:lnSpc>
                <a:spcPct val="90000"/>
              </a:lnSpc>
              <a:spcBef>
                <a:spcPts val="0"/>
              </a:spcBef>
              <a:spcAft>
                <a:spcPts val="0"/>
              </a:spcAft>
              <a:buClr>
                <a:schemeClr val="dk1"/>
              </a:buClr>
              <a:buSzPts val="2800"/>
              <a:buNone/>
              <a:defRPr/>
            </a:lvl1pPr>
            <a:lvl2pPr lvl="1" algn="l">
              <a:lnSpc>
                <a:spcPct val="90000"/>
              </a:lnSpc>
              <a:spcBef>
                <a:spcPts val="0"/>
              </a:spcBef>
              <a:spcAft>
                <a:spcPts val="0"/>
              </a:spcAft>
              <a:buClr>
                <a:schemeClr val="dk1"/>
              </a:buClr>
              <a:buSzPts val="2400"/>
              <a:buNone/>
              <a:defRPr b="1"/>
            </a:lvl2pPr>
            <a:lvl3pPr lvl="2" algn="l">
              <a:lnSpc>
                <a:spcPct val="90000"/>
              </a:lnSpc>
              <a:spcBef>
                <a:spcPts val="0"/>
              </a:spcBef>
              <a:spcAft>
                <a:spcPts val="0"/>
              </a:spcAft>
              <a:buClr>
                <a:schemeClr val="dk1"/>
              </a:buClr>
              <a:buSzPts val="2000"/>
              <a:buNone/>
              <a:defRPr b="1"/>
            </a:lvl3pPr>
            <a:lvl4pPr lvl="3" algn="l">
              <a:lnSpc>
                <a:spcPct val="90000"/>
              </a:lnSpc>
              <a:spcBef>
                <a:spcPts val="0"/>
              </a:spcBef>
              <a:spcAft>
                <a:spcPts val="0"/>
              </a:spcAft>
              <a:buClr>
                <a:schemeClr val="dk1"/>
              </a:buClr>
              <a:buSzPts val="1800"/>
              <a:buNone/>
              <a:defRPr b="1"/>
            </a:lvl4pPr>
            <a:lvl5pPr lvl="4" algn="l">
              <a:lnSpc>
                <a:spcPct val="90000"/>
              </a:lnSpc>
              <a:spcBef>
                <a:spcPts val="0"/>
              </a:spcBef>
              <a:spcAft>
                <a:spcPts val="0"/>
              </a:spcAft>
              <a:buClr>
                <a:schemeClr val="dk1"/>
              </a:buClr>
              <a:buSzPts val="1800"/>
              <a:buNone/>
              <a:defRPr b="1"/>
            </a:lvl5pPr>
            <a:lvl6pPr lvl="5" algn="l">
              <a:lnSpc>
                <a:spcPct val="90000"/>
              </a:lnSpc>
              <a:spcBef>
                <a:spcPts val="0"/>
              </a:spcBef>
              <a:spcAft>
                <a:spcPts val="0"/>
              </a:spcAft>
              <a:buClr>
                <a:schemeClr val="dk1"/>
              </a:buClr>
              <a:buSzPts val="1800"/>
              <a:buNone/>
              <a:defRPr b="1"/>
            </a:lvl6pPr>
            <a:lvl7pPr lvl="6" algn="l">
              <a:lnSpc>
                <a:spcPct val="90000"/>
              </a:lnSpc>
              <a:spcBef>
                <a:spcPts val="0"/>
              </a:spcBef>
              <a:spcAft>
                <a:spcPts val="0"/>
              </a:spcAft>
              <a:buClr>
                <a:schemeClr val="dk1"/>
              </a:buClr>
              <a:buSzPts val="1800"/>
              <a:buNone/>
              <a:defRPr b="1"/>
            </a:lvl7pPr>
            <a:lvl8pPr lvl="7" algn="l">
              <a:lnSpc>
                <a:spcPct val="90000"/>
              </a:lnSpc>
              <a:spcBef>
                <a:spcPts val="0"/>
              </a:spcBef>
              <a:spcAft>
                <a:spcPts val="0"/>
              </a:spcAft>
              <a:buClr>
                <a:schemeClr val="dk1"/>
              </a:buClr>
              <a:buSzPts val="1800"/>
              <a:buNone/>
              <a:defRPr b="1"/>
            </a:lvl8pPr>
            <a:lvl9pPr lvl="8" algn="l">
              <a:lnSpc>
                <a:spcPct val="90000"/>
              </a:lnSpc>
              <a:spcBef>
                <a:spcPts val="0"/>
              </a:spcBef>
              <a:spcAft>
                <a:spcPts val="0"/>
              </a:spcAft>
              <a:buClr>
                <a:schemeClr val="dk1"/>
              </a:buClr>
              <a:buSzPts val="1800"/>
              <a:buNone/>
              <a:defRPr b="1"/>
            </a:lvl9pPr>
          </a:lstStyle>
          <a:p>
            <a:endParaRPr/>
          </a:p>
        </p:txBody>
      </p:sp>
      <p:sp>
        <p:nvSpPr>
          <p:cNvPr id="34" name="Google Shape;34;p36"/>
          <p:cNvSpPr txBox="1">
            <a:spLocks noGrp="1"/>
          </p:cNvSpPr>
          <p:nvPr>
            <p:ph type="subTitle" idx="14"/>
          </p:nvPr>
        </p:nvSpPr>
        <p:spPr>
          <a:xfrm>
            <a:off x="7249533" y="4782767"/>
            <a:ext cx="2499200" cy="560800"/>
          </a:xfrm>
          <a:prstGeom prst="rect">
            <a:avLst/>
          </a:prstGeom>
          <a:noFill/>
          <a:ln>
            <a:noFill/>
          </a:ln>
        </p:spPr>
        <p:txBody>
          <a:bodyPr spcFirstLastPara="1" wrap="square" lIns="91425" tIns="91425" rIns="91425" bIns="91425" anchor="b" anchorCtr="0">
            <a:noAutofit/>
          </a:bodyPr>
          <a:lstStyle>
            <a:lvl1pPr lvl="0" algn="l">
              <a:lnSpc>
                <a:spcPct val="90000"/>
              </a:lnSpc>
              <a:spcBef>
                <a:spcPts val="0"/>
              </a:spcBef>
              <a:spcAft>
                <a:spcPts val="0"/>
              </a:spcAft>
              <a:buClr>
                <a:schemeClr val="dk1"/>
              </a:buClr>
              <a:buSzPts val="2400"/>
              <a:buNone/>
              <a:defRPr sz="2400" b="1">
                <a:latin typeface="Josefin Sans"/>
                <a:ea typeface="Josefin Sans"/>
                <a:cs typeface="Josefin Sans"/>
                <a:sym typeface="Josefin Sans"/>
              </a:defRPr>
            </a:lvl1pPr>
            <a:lvl2pPr lvl="1" algn="l">
              <a:lnSpc>
                <a:spcPct val="90000"/>
              </a:lnSpc>
              <a:spcBef>
                <a:spcPts val="0"/>
              </a:spcBef>
              <a:spcAft>
                <a:spcPts val="0"/>
              </a:spcAft>
              <a:buClr>
                <a:schemeClr val="dk1"/>
              </a:buClr>
              <a:buSzPts val="2400"/>
              <a:buNone/>
              <a:defRPr/>
            </a:lvl2pPr>
            <a:lvl3pPr lvl="2" algn="l">
              <a:lnSpc>
                <a:spcPct val="90000"/>
              </a:lnSpc>
              <a:spcBef>
                <a:spcPts val="0"/>
              </a:spcBef>
              <a:spcAft>
                <a:spcPts val="0"/>
              </a:spcAft>
              <a:buClr>
                <a:schemeClr val="dk1"/>
              </a:buClr>
              <a:buSzPts val="2000"/>
              <a:buNone/>
              <a:defRPr/>
            </a:lvl3pPr>
            <a:lvl4pPr lvl="3" algn="l">
              <a:lnSpc>
                <a:spcPct val="90000"/>
              </a:lnSpc>
              <a:spcBef>
                <a:spcPts val="0"/>
              </a:spcBef>
              <a:spcAft>
                <a:spcPts val="0"/>
              </a:spcAft>
              <a:buClr>
                <a:schemeClr val="dk1"/>
              </a:buClr>
              <a:buSzPts val="1800"/>
              <a:buNone/>
              <a:defRPr/>
            </a:lvl4pPr>
            <a:lvl5pPr lvl="4" algn="l">
              <a:lnSpc>
                <a:spcPct val="90000"/>
              </a:lnSpc>
              <a:spcBef>
                <a:spcPts val="0"/>
              </a:spcBef>
              <a:spcAft>
                <a:spcPts val="0"/>
              </a:spcAft>
              <a:buClr>
                <a:schemeClr val="dk1"/>
              </a:buClr>
              <a:buSzPts val="1800"/>
              <a:buNone/>
              <a:defRPr/>
            </a:lvl5pPr>
            <a:lvl6pPr lvl="5" algn="l">
              <a:lnSpc>
                <a:spcPct val="90000"/>
              </a:lnSpc>
              <a:spcBef>
                <a:spcPts val="0"/>
              </a:spcBef>
              <a:spcAft>
                <a:spcPts val="0"/>
              </a:spcAft>
              <a:buClr>
                <a:schemeClr val="dk1"/>
              </a:buClr>
              <a:buSzPts val="1800"/>
              <a:buNone/>
              <a:defRPr/>
            </a:lvl6pPr>
            <a:lvl7pPr lvl="6" algn="l">
              <a:lnSpc>
                <a:spcPct val="90000"/>
              </a:lnSpc>
              <a:spcBef>
                <a:spcPts val="0"/>
              </a:spcBef>
              <a:spcAft>
                <a:spcPts val="0"/>
              </a:spcAft>
              <a:buClr>
                <a:schemeClr val="dk1"/>
              </a:buClr>
              <a:buSzPts val="1800"/>
              <a:buNone/>
              <a:defRPr/>
            </a:lvl7pPr>
            <a:lvl8pPr lvl="7" algn="l">
              <a:lnSpc>
                <a:spcPct val="90000"/>
              </a:lnSpc>
              <a:spcBef>
                <a:spcPts val="0"/>
              </a:spcBef>
              <a:spcAft>
                <a:spcPts val="0"/>
              </a:spcAft>
              <a:buClr>
                <a:schemeClr val="dk1"/>
              </a:buClr>
              <a:buSzPts val="1800"/>
              <a:buNone/>
              <a:defRPr/>
            </a:lvl8pPr>
            <a:lvl9pPr lvl="8" algn="l">
              <a:lnSpc>
                <a:spcPct val="90000"/>
              </a:lnSpc>
              <a:spcBef>
                <a:spcPts val="0"/>
              </a:spcBef>
              <a:spcAft>
                <a:spcPts val="0"/>
              </a:spcAft>
              <a:buClr>
                <a:schemeClr val="dk1"/>
              </a:buClr>
              <a:buSzPts val="1800"/>
              <a:buNone/>
              <a:defRPr/>
            </a:lvl9pPr>
          </a:lstStyle>
          <a:p>
            <a:endParaRPr/>
          </a:p>
        </p:txBody>
      </p:sp>
      <p:sp>
        <p:nvSpPr>
          <p:cNvPr id="35" name="Google Shape;35;p36"/>
          <p:cNvSpPr txBox="1">
            <a:spLocks noGrp="1"/>
          </p:cNvSpPr>
          <p:nvPr>
            <p:ph type="subTitle" idx="15"/>
          </p:nvPr>
        </p:nvSpPr>
        <p:spPr>
          <a:xfrm>
            <a:off x="7249533" y="5258233"/>
            <a:ext cx="3742800" cy="878000"/>
          </a:xfrm>
          <a:prstGeom prst="rect">
            <a:avLst/>
          </a:prstGeom>
          <a:noFill/>
          <a:ln>
            <a:noFill/>
          </a:ln>
        </p:spPr>
        <p:txBody>
          <a:bodyPr spcFirstLastPara="1" wrap="square" lIns="91425" tIns="91425" rIns="91425" bIns="91425" anchor="t" anchorCtr="0">
            <a:noAutofit/>
          </a:bodyPr>
          <a:lstStyle>
            <a:lvl1pPr lvl="0" algn="l">
              <a:lnSpc>
                <a:spcPct val="90000"/>
              </a:lnSpc>
              <a:spcBef>
                <a:spcPts val="0"/>
              </a:spcBef>
              <a:spcAft>
                <a:spcPts val="0"/>
              </a:spcAft>
              <a:buClr>
                <a:schemeClr val="dk1"/>
              </a:buClr>
              <a:buSzPts val="2800"/>
              <a:buNone/>
              <a:defRPr/>
            </a:lvl1pPr>
            <a:lvl2pPr lvl="1" algn="l">
              <a:lnSpc>
                <a:spcPct val="90000"/>
              </a:lnSpc>
              <a:spcBef>
                <a:spcPts val="0"/>
              </a:spcBef>
              <a:spcAft>
                <a:spcPts val="0"/>
              </a:spcAft>
              <a:buClr>
                <a:schemeClr val="dk1"/>
              </a:buClr>
              <a:buSzPts val="2400"/>
              <a:buNone/>
              <a:defRPr b="1"/>
            </a:lvl2pPr>
            <a:lvl3pPr lvl="2" algn="l">
              <a:lnSpc>
                <a:spcPct val="90000"/>
              </a:lnSpc>
              <a:spcBef>
                <a:spcPts val="0"/>
              </a:spcBef>
              <a:spcAft>
                <a:spcPts val="0"/>
              </a:spcAft>
              <a:buClr>
                <a:schemeClr val="dk1"/>
              </a:buClr>
              <a:buSzPts val="2000"/>
              <a:buNone/>
              <a:defRPr b="1"/>
            </a:lvl3pPr>
            <a:lvl4pPr lvl="3" algn="l">
              <a:lnSpc>
                <a:spcPct val="90000"/>
              </a:lnSpc>
              <a:spcBef>
                <a:spcPts val="0"/>
              </a:spcBef>
              <a:spcAft>
                <a:spcPts val="0"/>
              </a:spcAft>
              <a:buClr>
                <a:schemeClr val="dk1"/>
              </a:buClr>
              <a:buSzPts val="1800"/>
              <a:buNone/>
              <a:defRPr b="1"/>
            </a:lvl4pPr>
            <a:lvl5pPr lvl="4" algn="l">
              <a:lnSpc>
                <a:spcPct val="90000"/>
              </a:lnSpc>
              <a:spcBef>
                <a:spcPts val="0"/>
              </a:spcBef>
              <a:spcAft>
                <a:spcPts val="0"/>
              </a:spcAft>
              <a:buClr>
                <a:schemeClr val="dk1"/>
              </a:buClr>
              <a:buSzPts val="1800"/>
              <a:buNone/>
              <a:defRPr b="1"/>
            </a:lvl5pPr>
            <a:lvl6pPr lvl="5" algn="l">
              <a:lnSpc>
                <a:spcPct val="90000"/>
              </a:lnSpc>
              <a:spcBef>
                <a:spcPts val="0"/>
              </a:spcBef>
              <a:spcAft>
                <a:spcPts val="0"/>
              </a:spcAft>
              <a:buClr>
                <a:schemeClr val="dk1"/>
              </a:buClr>
              <a:buSzPts val="1800"/>
              <a:buNone/>
              <a:defRPr b="1"/>
            </a:lvl6pPr>
            <a:lvl7pPr lvl="6" algn="l">
              <a:lnSpc>
                <a:spcPct val="90000"/>
              </a:lnSpc>
              <a:spcBef>
                <a:spcPts val="0"/>
              </a:spcBef>
              <a:spcAft>
                <a:spcPts val="0"/>
              </a:spcAft>
              <a:buClr>
                <a:schemeClr val="dk1"/>
              </a:buClr>
              <a:buSzPts val="1800"/>
              <a:buNone/>
              <a:defRPr b="1"/>
            </a:lvl7pPr>
            <a:lvl8pPr lvl="7" algn="l">
              <a:lnSpc>
                <a:spcPct val="90000"/>
              </a:lnSpc>
              <a:spcBef>
                <a:spcPts val="0"/>
              </a:spcBef>
              <a:spcAft>
                <a:spcPts val="0"/>
              </a:spcAft>
              <a:buClr>
                <a:schemeClr val="dk1"/>
              </a:buClr>
              <a:buSzPts val="1800"/>
              <a:buNone/>
              <a:defRPr b="1"/>
            </a:lvl8pPr>
            <a:lvl9pPr lvl="8" algn="l">
              <a:lnSpc>
                <a:spcPct val="90000"/>
              </a:lnSpc>
              <a:spcBef>
                <a:spcPts val="0"/>
              </a:spcBef>
              <a:spcAft>
                <a:spcPts val="0"/>
              </a:spcAft>
              <a:buClr>
                <a:schemeClr val="dk1"/>
              </a:buClr>
              <a:buSzPts val="1800"/>
              <a:buNone/>
              <a:defRPr b="1"/>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re et texte vertical" type="vertTx">
  <p:cSld name="VERTICAL_TEXT">
    <p:spTree>
      <p:nvGrpSpPr>
        <p:cNvPr id="1" name="Shape 87"/>
        <p:cNvGrpSpPr/>
        <p:nvPr/>
      </p:nvGrpSpPr>
      <p:grpSpPr>
        <a:xfrm>
          <a:off x="0" y="0"/>
          <a:ext cx="0" cy="0"/>
          <a:chOff x="0" y="0"/>
          <a:chExt cx="0" cy="0"/>
        </a:xfrm>
      </p:grpSpPr>
      <p:sp>
        <p:nvSpPr>
          <p:cNvPr id="88" name="Google Shape;88;p4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9" name="Google Shape;89;p45"/>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0" name="Google Shape;90;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re vertical et texte" type="vertTitleAndTx">
  <p:cSld name="VERTICAL_TITLE_AND_VERTICAL_TEXT">
    <p:spTree>
      <p:nvGrpSpPr>
        <p:cNvPr id="1" name="Shape 93"/>
        <p:cNvGrpSpPr/>
        <p:nvPr/>
      </p:nvGrpSpPr>
      <p:grpSpPr>
        <a:xfrm>
          <a:off x="0" y="0"/>
          <a:ext cx="0" cy="0"/>
          <a:chOff x="0" y="0"/>
          <a:chExt cx="0" cy="0"/>
        </a:xfrm>
      </p:grpSpPr>
      <p:sp>
        <p:nvSpPr>
          <p:cNvPr id="94" name="Google Shape;94;p46"/>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5" name="Google Shape;95;p46"/>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6" name="Google Shape;96;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re et contenu" type="obj">
  <p:cSld name="Titre et contenu">
    <p:spTree>
      <p:nvGrpSpPr>
        <p:cNvPr id="1" name="Shape 15"/>
        <p:cNvGrpSpPr/>
        <p:nvPr/>
      </p:nvGrpSpPr>
      <p:grpSpPr>
        <a:xfrm>
          <a:off x="0" y="0"/>
          <a:ext cx="0" cy="0"/>
          <a:chOff x="0" y="0"/>
          <a:chExt cx="0" cy="0"/>
        </a:xfrm>
      </p:grpSpPr>
      <p:sp>
        <p:nvSpPr>
          <p:cNvPr id="16" name="Google Shape;16;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extLst>
      <p:ext uri="{BB962C8B-B14F-4D97-AF65-F5344CB8AC3E}">
        <p14:creationId xmlns:p14="http://schemas.microsoft.com/office/powerpoint/2010/main" val="33059428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Vide" type="blank">
  <p:cSld name="BLANK">
    <p:spTree>
      <p:nvGrpSpPr>
        <p:cNvPr id="1" name="Shape 36"/>
        <p:cNvGrpSpPr/>
        <p:nvPr/>
      </p:nvGrpSpPr>
      <p:grpSpPr>
        <a:xfrm>
          <a:off x="0" y="0"/>
          <a:ext cx="0" cy="0"/>
          <a:chOff x="0" y="0"/>
          <a:chExt cx="0" cy="0"/>
        </a:xfrm>
      </p:grpSpPr>
      <p:sp>
        <p:nvSpPr>
          <p:cNvPr id="37" name="Google Shape;37;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iapositive de titre" type="title">
  <p:cSld name="TITLE">
    <p:spTree>
      <p:nvGrpSpPr>
        <p:cNvPr id="1" name="Shape 40"/>
        <p:cNvGrpSpPr/>
        <p:nvPr/>
      </p:nvGrpSpPr>
      <p:grpSpPr>
        <a:xfrm>
          <a:off x="0" y="0"/>
          <a:ext cx="0" cy="0"/>
          <a:chOff x="0" y="0"/>
          <a:chExt cx="0" cy="0"/>
        </a:xfrm>
      </p:grpSpPr>
      <p:sp>
        <p:nvSpPr>
          <p:cNvPr id="41" name="Google Shape;41;p3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Livvic"/>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3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43" name="Google Shape;43;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re de section" type="secHead">
  <p:cSld name="SECTION_HEADER">
    <p:spTree>
      <p:nvGrpSpPr>
        <p:cNvPr id="1" name="Shape 46"/>
        <p:cNvGrpSpPr/>
        <p:nvPr/>
      </p:nvGrpSpPr>
      <p:grpSpPr>
        <a:xfrm>
          <a:off x="0" y="0"/>
          <a:ext cx="0" cy="0"/>
          <a:chOff x="0" y="0"/>
          <a:chExt cx="0" cy="0"/>
        </a:xfrm>
      </p:grpSpPr>
      <p:sp>
        <p:nvSpPr>
          <p:cNvPr id="47" name="Google Shape;47;p3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Livvic"/>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3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9" name="Google Shape;49;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eux contenus" type="twoObj">
  <p:cSld name="TWO_OBJECTS">
    <p:spTree>
      <p:nvGrpSpPr>
        <p:cNvPr id="1" name="Shape 52"/>
        <p:cNvGrpSpPr/>
        <p:nvPr/>
      </p:nvGrpSpPr>
      <p:grpSpPr>
        <a:xfrm>
          <a:off x="0" y="0"/>
          <a:ext cx="0" cy="0"/>
          <a:chOff x="0" y="0"/>
          <a:chExt cx="0" cy="0"/>
        </a:xfrm>
      </p:grpSpPr>
      <p:sp>
        <p:nvSpPr>
          <p:cNvPr id="53" name="Google Shape;53;p4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4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4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 name="Google Shape;56;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aison" type="twoTxTwoObj">
  <p:cSld name="TWO_OBJECTS_WITH_TEXT">
    <p:spTree>
      <p:nvGrpSpPr>
        <p:cNvPr id="1" name="Shape 59"/>
        <p:cNvGrpSpPr/>
        <p:nvPr/>
      </p:nvGrpSpPr>
      <p:grpSpPr>
        <a:xfrm>
          <a:off x="0" y="0"/>
          <a:ext cx="0" cy="0"/>
          <a:chOff x="0" y="0"/>
          <a:chExt cx="0" cy="0"/>
        </a:xfrm>
      </p:grpSpPr>
      <p:sp>
        <p:nvSpPr>
          <p:cNvPr id="60" name="Google Shape;60;p4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4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2" name="Google Shape;62;p4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3" name="Google Shape;63;p4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4" name="Google Shape;64;p4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 name="Google Shape;65;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re seul" type="titleOnly">
  <p:cSld name="TITLE_ONLY">
    <p:spTree>
      <p:nvGrpSpPr>
        <p:cNvPr id="1" name="Shape 68"/>
        <p:cNvGrpSpPr/>
        <p:nvPr/>
      </p:nvGrpSpPr>
      <p:grpSpPr>
        <a:xfrm>
          <a:off x="0" y="0"/>
          <a:ext cx="0" cy="0"/>
          <a:chOff x="0" y="0"/>
          <a:chExt cx="0" cy="0"/>
        </a:xfrm>
      </p:grpSpPr>
      <p:sp>
        <p:nvSpPr>
          <p:cNvPr id="69" name="Google Shape;69;p4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u avec légende" type="objTx">
  <p:cSld name="OBJECT_WITH_CAPTION_TEXT">
    <p:spTree>
      <p:nvGrpSpPr>
        <p:cNvPr id="1" name="Shape 73"/>
        <p:cNvGrpSpPr/>
        <p:nvPr/>
      </p:nvGrpSpPr>
      <p:grpSpPr>
        <a:xfrm>
          <a:off x="0" y="0"/>
          <a:ext cx="0" cy="0"/>
          <a:chOff x="0" y="0"/>
          <a:chExt cx="0" cy="0"/>
        </a:xfrm>
      </p:grpSpPr>
      <p:sp>
        <p:nvSpPr>
          <p:cNvPr id="74" name="Google Shape;74;p4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Livvic"/>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4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6" name="Google Shape;76;p4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7" name="Google Shape;77;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 avec légende" type="picTx">
  <p:cSld name="PICTURE_WITH_CAPTION_TEXT">
    <p:spTree>
      <p:nvGrpSpPr>
        <p:cNvPr id="1" name="Shape 80"/>
        <p:cNvGrpSpPr/>
        <p:nvPr/>
      </p:nvGrpSpPr>
      <p:grpSpPr>
        <a:xfrm>
          <a:off x="0" y="0"/>
          <a:ext cx="0" cy="0"/>
          <a:chOff x="0" y="0"/>
          <a:chExt cx="0" cy="0"/>
        </a:xfrm>
      </p:grpSpPr>
      <p:sp>
        <p:nvSpPr>
          <p:cNvPr id="81" name="Google Shape;81;p4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Livvic"/>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44"/>
          <p:cNvSpPr>
            <a:spLocks noGrp="1"/>
          </p:cNvSpPr>
          <p:nvPr>
            <p:ph type="pic" idx="2"/>
          </p:nvPr>
        </p:nvSpPr>
        <p:spPr>
          <a:xfrm>
            <a:off x="5183188" y="987425"/>
            <a:ext cx="6172200" cy="4873625"/>
          </a:xfrm>
          <a:prstGeom prst="rect">
            <a:avLst/>
          </a:prstGeom>
          <a:noFill/>
          <a:ln>
            <a:noFill/>
          </a:ln>
        </p:spPr>
      </p:sp>
      <p:sp>
        <p:nvSpPr>
          <p:cNvPr id="83" name="Google Shape;83;p4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4" name="Google Shape;84;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Livvic"/>
              <a:buNone/>
              <a:defRPr sz="4400" b="0" i="0" u="none" strike="noStrike" cap="none">
                <a:solidFill>
                  <a:schemeClr val="dk1"/>
                </a:solidFill>
                <a:latin typeface="Livvic"/>
                <a:ea typeface="Livvic"/>
                <a:cs typeface="Livvic"/>
                <a:sym typeface="Livv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youtu.be/5jeNFnEa0BE"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14.jpg"/><Relationship Id="rId5" Type="http://schemas.openxmlformats.org/officeDocument/2006/relationships/image" Target="../media/image13.png"/><Relationship Id="rId10" Type="http://schemas.openxmlformats.org/officeDocument/2006/relationships/image" Target="../media/image18.jpg"/><Relationship Id="rId4" Type="http://schemas.openxmlformats.org/officeDocument/2006/relationships/image" Target="../media/image12.png"/><Relationship Id="rId9"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42"/>
        <p:cNvGrpSpPr/>
        <p:nvPr/>
      </p:nvGrpSpPr>
      <p:grpSpPr>
        <a:xfrm>
          <a:off x="0" y="0"/>
          <a:ext cx="0" cy="0"/>
          <a:chOff x="0" y="0"/>
          <a:chExt cx="0" cy="0"/>
        </a:xfrm>
      </p:grpSpPr>
      <p:sp>
        <p:nvSpPr>
          <p:cNvPr id="543" name="Google Shape;543;g186665d23a2_1_40"/>
          <p:cNvSpPr/>
          <p:nvPr/>
        </p:nvSpPr>
        <p:spPr>
          <a:xfrm>
            <a:off x="5995201" y="619784"/>
            <a:ext cx="1006500" cy="1006500"/>
          </a:xfrm>
          <a:prstGeom prst="ellipse">
            <a:avLst/>
          </a:prstGeom>
          <a:solidFill>
            <a:srgbClr val="5F3114"/>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2"/>
              </a:solidFill>
              <a:latin typeface="Calibri"/>
              <a:ea typeface="Calibri"/>
              <a:cs typeface="Calibri"/>
              <a:sym typeface="Calibri"/>
            </a:endParaRPr>
          </a:p>
        </p:txBody>
      </p:sp>
      <p:sp>
        <p:nvSpPr>
          <p:cNvPr id="544" name="Google Shape;544;g186665d23a2_1_40"/>
          <p:cNvSpPr/>
          <p:nvPr/>
        </p:nvSpPr>
        <p:spPr>
          <a:xfrm>
            <a:off x="5995201" y="2117764"/>
            <a:ext cx="1006500" cy="1006500"/>
          </a:xfrm>
          <a:prstGeom prst="ellipse">
            <a:avLst/>
          </a:prstGeom>
          <a:solidFill>
            <a:srgbClr val="5F3114"/>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2"/>
              </a:solidFill>
              <a:latin typeface="Calibri"/>
              <a:ea typeface="Calibri"/>
              <a:cs typeface="Calibri"/>
              <a:sym typeface="Calibri"/>
            </a:endParaRPr>
          </a:p>
        </p:txBody>
      </p:sp>
      <p:sp>
        <p:nvSpPr>
          <p:cNvPr id="545" name="Google Shape;545;g186665d23a2_1_40"/>
          <p:cNvSpPr txBox="1">
            <a:spLocks noGrp="1"/>
          </p:cNvSpPr>
          <p:nvPr>
            <p:ph type="title" idx="2"/>
          </p:nvPr>
        </p:nvSpPr>
        <p:spPr>
          <a:xfrm>
            <a:off x="6071401" y="884482"/>
            <a:ext cx="804900" cy="560700"/>
          </a:xfrm>
          <a:prstGeom prst="rect">
            <a:avLst/>
          </a:prstGeom>
          <a:noFill/>
          <a:ln>
            <a:noFill/>
          </a:ln>
        </p:spPr>
        <p:txBody>
          <a:bodyPr spcFirstLastPara="1" wrap="square" lIns="121900" tIns="121900" rIns="121900" bIns="121900" anchor="ctr" anchorCtr="0">
            <a:noAutofit/>
          </a:bodyPr>
          <a:lstStyle/>
          <a:p>
            <a:pPr marL="0" lvl="0" indent="0" algn="ctr" rtl="0">
              <a:lnSpc>
                <a:spcPct val="90000"/>
              </a:lnSpc>
              <a:spcBef>
                <a:spcPts val="0"/>
              </a:spcBef>
              <a:spcAft>
                <a:spcPts val="0"/>
              </a:spcAft>
              <a:buClr>
                <a:schemeClr val="lt1"/>
              </a:buClr>
              <a:buSzPts val="1800"/>
              <a:buFont typeface="Livvic"/>
              <a:buNone/>
            </a:pPr>
            <a:r>
              <a:rPr lang="fr-FR">
                <a:solidFill>
                  <a:schemeClr val="lt1"/>
                </a:solidFill>
              </a:rPr>
              <a:t>01</a:t>
            </a:r>
            <a:endParaRPr>
              <a:solidFill>
                <a:schemeClr val="lt1"/>
              </a:solidFill>
            </a:endParaRPr>
          </a:p>
        </p:txBody>
      </p:sp>
      <p:sp>
        <p:nvSpPr>
          <p:cNvPr id="546" name="Google Shape;546;g186665d23a2_1_40"/>
          <p:cNvSpPr txBox="1">
            <a:spLocks noGrp="1"/>
          </p:cNvSpPr>
          <p:nvPr>
            <p:ph type="title" idx="4"/>
          </p:nvPr>
        </p:nvSpPr>
        <p:spPr>
          <a:xfrm>
            <a:off x="6071401" y="2339764"/>
            <a:ext cx="804900" cy="560700"/>
          </a:xfrm>
          <a:prstGeom prst="rect">
            <a:avLst/>
          </a:prstGeom>
          <a:noFill/>
          <a:ln>
            <a:noFill/>
          </a:ln>
        </p:spPr>
        <p:txBody>
          <a:bodyPr spcFirstLastPara="1" wrap="square" lIns="121900" tIns="121900" rIns="121900" bIns="121900" anchor="ctr" anchorCtr="0">
            <a:noAutofit/>
          </a:bodyPr>
          <a:lstStyle/>
          <a:p>
            <a:pPr marL="0" lvl="0" indent="0" algn="ctr" rtl="0">
              <a:lnSpc>
                <a:spcPct val="90000"/>
              </a:lnSpc>
              <a:spcBef>
                <a:spcPts val="0"/>
              </a:spcBef>
              <a:spcAft>
                <a:spcPts val="0"/>
              </a:spcAft>
              <a:buClr>
                <a:schemeClr val="lt1"/>
              </a:buClr>
              <a:buSzPts val="1800"/>
              <a:buFont typeface="Livvic"/>
              <a:buNone/>
            </a:pPr>
            <a:r>
              <a:rPr lang="fr-FR">
                <a:solidFill>
                  <a:schemeClr val="lt1"/>
                </a:solidFill>
              </a:rPr>
              <a:t>02</a:t>
            </a:r>
            <a:endParaRPr>
              <a:solidFill>
                <a:schemeClr val="lt1"/>
              </a:solidFill>
            </a:endParaRPr>
          </a:p>
        </p:txBody>
      </p:sp>
      <p:sp>
        <p:nvSpPr>
          <p:cNvPr id="547" name="Google Shape;547;g186665d23a2_1_40"/>
          <p:cNvSpPr txBox="1">
            <a:spLocks noGrp="1"/>
          </p:cNvSpPr>
          <p:nvPr>
            <p:ph type="title"/>
          </p:nvPr>
        </p:nvSpPr>
        <p:spPr>
          <a:xfrm>
            <a:off x="582614" y="2394684"/>
            <a:ext cx="4324200" cy="1377600"/>
          </a:xfrm>
          <a:prstGeom prst="rect">
            <a:avLst/>
          </a:prstGeom>
          <a:noFill/>
          <a:ln>
            <a:noFill/>
          </a:ln>
        </p:spPr>
        <p:txBody>
          <a:bodyPr spcFirstLastPara="1" wrap="square" lIns="121900" tIns="121900" rIns="121900" bIns="121900" anchor="ctr" anchorCtr="0">
            <a:noAutofit/>
          </a:bodyPr>
          <a:lstStyle/>
          <a:p>
            <a:pPr marL="0" lvl="0" indent="0" algn="ctr" rtl="0">
              <a:lnSpc>
                <a:spcPct val="90000"/>
              </a:lnSpc>
              <a:spcBef>
                <a:spcPts val="0"/>
              </a:spcBef>
              <a:spcAft>
                <a:spcPts val="0"/>
              </a:spcAft>
              <a:buClr>
                <a:srgbClr val="5F3114"/>
              </a:buClr>
              <a:buSzPts val="3200"/>
              <a:buFont typeface="Livvic"/>
              <a:buNone/>
            </a:pPr>
            <a:r>
              <a:rPr lang="fr-FR" sz="3200" b="1">
                <a:solidFill>
                  <a:srgbClr val="5F3114"/>
                </a:solidFill>
                <a:latin typeface="Livvic"/>
                <a:ea typeface="Livvic"/>
                <a:cs typeface="Livvic"/>
                <a:sym typeface="Livvic"/>
              </a:rPr>
              <a:t>PARTIE 4</a:t>
            </a:r>
            <a:br>
              <a:rPr lang="fr-FR" sz="3200" b="1">
                <a:solidFill>
                  <a:srgbClr val="5F3114"/>
                </a:solidFill>
                <a:latin typeface="Livvic"/>
                <a:ea typeface="Livvic"/>
                <a:cs typeface="Livvic"/>
                <a:sym typeface="Livvic"/>
              </a:rPr>
            </a:br>
            <a:r>
              <a:rPr lang="fr-FR" sz="3200" b="1">
                <a:solidFill>
                  <a:srgbClr val="5F3114"/>
                </a:solidFill>
                <a:latin typeface="Livvic"/>
                <a:ea typeface="Livvic"/>
                <a:cs typeface="Livvic"/>
                <a:sym typeface="Livvic"/>
              </a:rPr>
              <a:t>Diagnostic de sensibilité au tassement</a:t>
            </a:r>
            <a:endParaRPr sz="3200" b="1">
              <a:solidFill>
                <a:srgbClr val="5F3114"/>
              </a:solidFill>
              <a:latin typeface="Livvic"/>
              <a:ea typeface="Livvic"/>
              <a:cs typeface="Livvic"/>
              <a:sym typeface="Livvic"/>
            </a:endParaRPr>
          </a:p>
        </p:txBody>
      </p:sp>
      <p:sp>
        <p:nvSpPr>
          <p:cNvPr id="548" name="Google Shape;548;g186665d23a2_1_40"/>
          <p:cNvSpPr/>
          <p:nvPr/>
        </p:nvSpPr>
        <p:spPr>
          <a:xfrm>
            <a:off x="1154294" y="4171414"/>
            <a:ext cx="3180895" cy="112998"/>
          </a:xfrm>
          <a:custGeom>
            <a:avLst/>
            <a:gdLst/>
            <a:ahLst/>
            <a:cxnLst/>
            <a:rect l="l" t="t" r="r" b="b"/>
            <a:pathLst>
              <a:path w="62687" h="2227" extrusionOk="0">
                <a:moveTo>
                  <a:pt x="0" y="0"/>
                </a:moveTo>
                <a:lnTo>
                  <a:pt x="0" y="739"/>
                </a:lnTo>
                <a:cubicBezTo>
                  <a:pt x="1107" y="739"/>
                  <a:pt x="1655" y="1072"/>
                  <a:pt x="2227" y="1429"/>
                </a:cubicBezTo>
                <a:cubicBezTo>
                  <a:pt x="2834" y="1798"/>
                  <a:pt x="3513" y="2227"/>
                  <a:pt x="4822" y="2227"/>
                </a:cubicBezTo>
                <a:cubicBezTo>
                  <a:pt x="6132" y="2227"/>
                  <a:pt x="6822" y="1798"/>
                  <a:pt x="7430" y="1429"/>
                </a:cubicBezTo>
                <a:cubicBezTo>
                  <a:pt x="8013" y="1072"/>
                  <a:pt x="8549" y="739"/>
                  <a:pt x="9644" y="739"/>
                </a:cubicBezTo>
                <a:cubicBezTo>
                  <a:pt x="10752" y="739"/>
                  <a:pt x="11299" y="1072"/>
                  <a:pt x="11871" y="1429"/>
                </a:cubicBezTo>
                <a:cubicBezTo>
                  <a:pt x="12478" y="1798"/>
                  <a:pt x="13157" y="2227"/>
                  <a:pt x="14466" y="2227"/>
                </a:cubicBezTo>
                <a:cubicBezTo>
                  <a:pt x="15776" y="2227"/>
                  <a:pt x="16467" y="1798"/>
                  <a:pt x="17074" y="1429"/>
                </a:cubicBezTo>
                <a:cubicBezTo>
                  <a:pt x="17657" y="1072"/>
                  <a:pt x="18193" y="739"/>
                  <a:pt x="19288" y="739"/>
                </a:cubicBezTo>
                <a:cubicBezTo>
                  <a:pt x="20396" y="739"/>
                  <a:pt x="20943" y="1072"/>
                  <a:pt x="21515" y="1429"/>
                </a:cubicBezTo>
                <a:cubicBezTo>
                  <a:pt x="22122" y="1798"/>
                  <a:pt x="22801" y="2227"/>
                  <a:pt x="24110" y="2227"/>
                </a:cubicBezTo>
                <a:cubicBezTo>
                  <a:pt x="25420" y="2227"/>
                  <a:pt x="26111" y="1798"/>
                  <a:pt x="26718" y="1429"/>
                </a:cubicBezTo>
                <a:cubicBezTo>
                  <a:pt x="27301" y="1072"/>
                  <a:pt x="27837" y="739"/>
                  <a:pt x="28932" y="739"/>
                </a:cubicBezTo>
                <a:cubicBezTo>
                  <a:pt x="30040" y="739"/>
                  <a:pt x="30587" y="1072"/>
                  <a:pt x="31159" y="1429"/>
                </a:cubicBezTo>
                <a:cubicBezTo>
                  <a:pt x="31766" y="1798"/>
                  <a:pt x="32445" y="2227"/>
                  <a:pt x="33754" y="2227"/>
                </a:cubicBezTo>
                <a:cubicBezTo>
                  <a:pt x="35064" y="2227"/>
                  <a:pt x="35755" y="1798"/>
                  <a:pt x="36362" y="1429"/>
                </a:cubicBezTo>
                <a:cubicBezTo>
                  <a:pt x="36945" y="1072"/>
                  <a:pt x="37481" y="739"/>
                  <a:pt x="38576" y="739"/>
                </a:cubicBezTo>
                <a:cubicBezTo>
                  <a:pt x="39684" y="739"/>
                  <a:pt x="40231" y="1072"/>
                  <a:pt x="40803" y="1429"/>
                </a:cubicBezTo>
                <a:cubicBezTo>
                  <a:pt x="41410" y="1798"/>
                  <a:pt x="42089" y="2227"/>
                  <a:pt x="43398" y="2227"/>
                </a:cubicBezTo>
                <a:cubicBezTo>
                  <a:pt x="44708" y="2227"/>
                  <a:pt x="45399" y="1798"/>
                  <a:pt x="46006" y="1429"/>
                </a:cubicBezTo>
                <a:cubicBezTo>
                  <a:pt x="46589" y="1072"/>
                  <a:pt x="47125" y="739"/>
                  <a:pt x="48220" y="739"/>
                </a:cubicBezTo>
                <a:cubicBezTo>
                  <a:pt x="49328" y="739"/>
                  <a:pt x="49875" y="1072"/>
                  <a:pt x="50447" y="1429"/>
                </a:cubicBezTo>
                <a:cubicBezTo>
                  <a:pt x="51054" y="1798"/>
                  <a:pt x="51733" y="2227"/>
                  <a:pt x="53043" y="2227"/>
                </a:cubicBezTo>
                <a:cubicBezTo>
                  <a:pt x="54352" y="2227"/>
                  <a:pt x="55043" y="1798"/>
                  <a:pt x="55650" y="1429"/>
                </a:cubicBezTo>
                <a:cubicBezTo>
                  <a:pt x="56233" y="1072"/>
                  <a:pt x="56769" y="739"/>
                  <a:pt x="57865" y="739"/>
                </a:cubicBezTo>
                <a:cubicBezTo>
                  <a:pt x="58972" y="739"/>
                  <a:pt x="59520" y="1072"/>
                  <a:pt x="60091" y="1429"/>
                </a:cubicBezTo>
                <a:cubicBezTo>
                  <a:pt x="60698" y="1798"/>
                  <a:pt x="61377" y="2227"/>
                  <a:pt x="62687" y="2227"/>
                </a:cubicBezTo>
                <a:lnTo>
                  <a:pt x="62687" y="1489"/>
                </a:lnTo>
                <a:cubicBezTo>
                  <a:pt x="61591" y="1489"/>
                  <a:pt x="61044" y="1155"/>
                  <a:pt x="60472" y="798"/>
                </a:cubicBezTo>
                <a:cubicBezTo>
                  <a:pt x="59865" y="429"/>
                  <a:pt x="59174" y="0"/>
                  <a:pt x="57865" y="0"/>
                </a:cubicBezTo>
                <a:cubicBezTo>
                  <a:pt x="56555" y="0"/>
                  <a:pt x="55876" y="429"/>
                  <a:pt x="55269" y="798"/>
                </a:cubicBezTo>
                <a:cubicBezTo>
                  <a:pt x="54686" y="1155"/>
                  <a:pt x="54150" y="1489"/>
                  <a:pt x="53043" y="1489"/>
                </a:cubicBezTo>
                <a:cubicBezTo>
                  <a:pt x="51947" y="1489"/>
                  <a:pt x="51399" y="1155"/>
                  <a:pt x="50828" y="798"/>
                </a:cubicBezTo>
                <a:cubicBezTo>
                  <a:pt x="50221" y="429"/>
                  <a:pt x="49530" y="0"/>
                  <a:pt x="48220" y="0"/>
                </a:cubicBezTo>
                <a:cubicBezTo>
                  <a:pt x="46911" y="0"/>
                  <a:pt x="46232" y="429"/>
                  <a:pt x="45625" y="798"/>
                </a:cubicBezTo>
                <a:cubicBezTo>
                  <a:pt x="45042" y="1155"/>
                  <a:pt x="44506" y="1489"/>
                  <a:pt x="43398" y="1489"/>
                </a:cubicBezTo>
                <a:cubicBezTo>
                  <a:pt x="42303" y="1489"/>
                  <a:pt x="41755" y="1155"/>
                  <a:pt x="41184" y="798"/>
                </a:cubicBezTo>
                <a:cubicBezTo>
                  <a:pt x="40577" y="429"/>
                  <a:pt x="39886" y="0"/>
                  <a:pt x="38576" y="0"/>
                </a:cubicBezTo>
                <a:cubicBezTo>
                  <a:pt x="37267" y="0"/>
                  <a:pt x="36588" y="429"/>
                  <a:pt x="35981" y="798"/>
                </a:cubicBezTo>
                <a:cubicBezTo>
                  <a:pt x="35397" y="1155"/>
                  <a:pt x="34862" y="1489"/>
                  <a:pt x="33754" y="1489"/>
                </a:cubicBezTo>
                <a:cubicBezTo>
                  <a:pt x="32659" y="1489"/>
                  <a:pt x="32111" y="1155"/>
                  <a:pt x="31540" y="798"/>
                </a:cubicBezTo>
                <a:cubicBezTo>
                  <a:pt x="30933" y="429"/>
                  <a:pt x="30242" y="0"/>
                  <a:pt x="28932" y="0"/>
                </a:cubicBezTo>
                <a:cubicBezTo>
                  <a:pt x="27623" y="0"/>
                  <a:pt x="26944" y="429"/>
                  <a:pt x="26337" y="798"/>
                </a:cubicBezTo>
                <a:cubicBezTo>
                  <a:pt x="25753" y="1155"/>
                  <a:pt x="25218" y="1489"/>
                  <a:pt x="24110" y="1489"/>
                </a:cubicBezTo>
                <a:cubicBezTo>
                  <a:pt x="23015" y="1489"/>
                  <a:pt x="22467" y="1155"/>
                  <a:pt x="21896" y="798"/>
                </a:cubicBezTo>
                <a:cubicBezTo>
                  <a:pt x="21289" y="429"/>
                  <a:pt x="20598" y="0"/>
                  <a:pt x="19288" y="0"/>
                </a:cubicBezTo>
                <a:cubicBezTo>
                  <a:pt x="17979" y="0"/>
                  <a:pt x="17300" y="429"/>
                  <a:pt x="16693" y="798"/>
                </a:cubicBezTo>
                <a:cubicBezTo>
                  <a:pt x="16109" y="1155"/>
                  <a:pt x="15574" y="1489"/>
                  <a:pt x="14466" y="1489"/>
                </a:cubicBezTo>
                <a:cubicBezTo>
                  <a:pt x="13371" y="1489"/>
                  <a:pt x="12823" y="1155"/>
                  <a:pt x="12252" y="798"/>
                </a:cubicBezTo>
                <a:cubicBezTo>
                  <a:pt x="11644" y="429"/>
                  <a:pt x="10954" y="0"/>
                  <a:pt x="9644" y="0"/>
                </a:cubicBezTo>
                <a:cubicBezTo>
                  <a:pt x="8335" y="0"/>
                  <a:pt x="7656" y="429"/>
                  <a:pt x="7049" y="798"/>
                </a:cubicBezTo>
                <a:cubicBezTo>
                  <a:pt x="6465" y="1155"/>
                  <a:pt x="5929" y="1489"/>
                  <a:pt x="4822" y="1489"/>
                </a:cubicBezTo>
                <a:cubicBezTo>
                  <a:pt x="3727" y="1489"/>
                  <a:pt x="3179" y="1155"/>
                  <a:pt x="2608" y="798"/>
                </a:cubicBezTo>
                <a:cubicBezTo>
                  <a:pt x="2000" y="429"/>
                  <a:pt x="1310" y="0"/>
                  <a:pt x="0" y="0"/>
                </a:cubicBezTo>
                <a:close/>
              </a:path>
            </a:pathLst>
          </a:custGeom>
          <a:solidFill>
            <a:srgbClr val="A0581F"/>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549" name="Google Shape;549;g186665d23a2_1_40"/>
          <p:cNvSpPr/>
          <p:nvPr/>
        </p:nvSpPr>
        <p:spPr>
          <a:xfrm>
            <a:off x="2565446" y="1497199"/>
            <a:ext cx="358644" cy="498365"/>
          </a:xfrm>
          <a:custGeom>
            <a:avLst/>
            <a:gdLst/>
            <a:ahLst/>
            <a:cxnLst/>
            <a:rect l="l" t="t" r="r" b="b"/>
            <a:pathLst>
              <a:path w="9138" h="12698" extrusionOk="0">
                <a:moveTo>
                  <a:pt x="7467" y="851"/>
                </a:moveTo>
                <a:lnTo>
                  <a:pt x="7467" y="1765"/>
                </a:lnTo>
                <a:cubicBezTo>
                  <a:pt x="7467" y="2363"/>
                  <a:pt x="7373" y="2931"/>
                  <a:pt x="7152" y="3466"/>
                </a:cubicBezTo>
                <a:cubicBezTo>
                  <a:pt x="6849" y="3390"/>
                  <a:pt x="6530" y="3352"/>
                  <a:pt x="6209" y="3352"/>
                </a:cubicBezTo>
                <a:cubicBezTo>
                  <a:pt x="5595" y="3352"/>
                  <a:pt x="4969" y="3492"/>
                  <a:pt x="4411" y="3781"/>
                </a:cubicBezTo>
                <a:cubicBezTo>
                  <a:pt x="3936" y="4019"/>
                  <a:pt x="3406" y="4131"/>
                  <a:pt x="2877" y="4131"/>
                </a:cubicBezTo>
                <a:cubicBezTo>
                  <a:pt x="2705" y="4131"/>
                  <a:pt x="2533" y="4119"/>
                  <a:pt x="2364" y="4096"/>
                </a:cubicBezTo>
                <a:cubicBezTo>
                  <a:pt x="1891" y="3403"/>
                  <a:pt x="1702" y="2584"/>
                  <a:pt x="1702" y="1765"/>
                </a:cubicBezTo>
                <a:lnTo>
                  <a:pt x="1702" y="851"/>
                </a:lnTo>
                <a:close/>
                <a:moveTo>
                  <a:pt x="6278" y="4137"/>
                </a:moveTo>
                <a:cubicBezTo>
                  <a:pt x="6425" y="4137"/>
                  <a:pt x="6570" y="4145"/>
                  <a:pt x="6711" y="4159"/>
                </a:cubicBezTo>
                <a:cubicBezTo>
                  <a:pt x="6428" y="4506"/>
                  <a:pt x="6081" y="4789"/>
                  <a:pt x="5672" y="4978"/>
                </a:cubicBezTo>
                <a:cubicBezTo>
                  <a:pt x="5168" y="5230"/>
                  <a:pt x="4916" y="5829"/>
                  <a:pt x="4947" y="6365"/>
                </a:cubicBezTo>
                <a:lnTo>
                  <a:pt x="4569" y="7152"/>
                </a:lnTo>
                <a:lnTo>
                  <a:pt x="4159" y="6365"/>
                </a:lnTo>
                <a:cubicBezTo>
                  <a:pt x="4222" y="5829"/>
                  <a:pt x="3970" y="5230"/>
                  <a:pt x="3466" y="4978"/>
                </a:cubicBezTo>
                <a:cubicBezTo>
                  <a:pt x="3372" y="4978"/>
                  <a:pt x="3340" y="4947"/>
                  <a:pt x="3277" y="4915"/>
                </a:cubicBezTo>
                <a:cubicBezTo>
                  <a:pt x="3781" y="4884"/>
                  <a:pt x="4285" y="4726"/>
                  <a:pt x="4758" y="4474"/>
                </a:cubicBezTo>
                <a:cubicBezTo>
                  <a:pt x="5246" y="4230"/>
                  <a:pt x="5773" y="4137"/>
                  <a:pt x="6278" y="4137"/>
                </a:cubicBezTo>
                <a:close/>
                <a:moveTo>
                  <a:pt x="5388" y="7436"/>
                </a:moveTo>
                <a:cubicBezTo>
                  <a:pt x="5483" y="7499"/>
                  <a:pt x="5577" y="7593"/>
                  <a:pt x="5703" y="7656"/>
                </a:cubicBezTo>
                <a:cubicBezTo>
                  <a:pt x="6932" y="8255"/>
                  <a:pt x="7499" y="9610"/>
                  <a:pt x="7499" y="10933"/>
                </a:cubicBezTo>
                <a:lnTo>
                  <a:pt x="7499" y="11437"/>
                </a:lnTo>
                <a:lnTo>
                  <a:pt x="7467" y="11437"/>
                </a:lnTo>
                <a:lnTo>
                  <a:pt x="4853" y="9484"/>
                </a:lnTo>
                <a:cubicBezTo>
                  <a:pt x="4774" y="9421"/>
                  <a:pt x="4679" y="9389"/>
                  <a:pt x="4585" y="9389"/>
                </a:cubicBezTo>
                <a:cubicBezTo>
                  <a:pt x="4490" y="9389"/>
                  <a:pt x="4396" y="9421"/>
                  <a:pt x="4317" y="9484"/>
                </a:cubicBezTo>
                <a:lnTo>
                  <a:pt x="1702" y="11437"/>
                </a:lnTo>
                <a:lnTo>
                  <a:pt x="1702" y="10933"/>
                </a:lnTo>
                <a:cubicBezTo>
                  <a:pt x="1702" y="9547"/>
                  <a:pt x="2269" y="8255"/>
                  <a:pt x="3466" y="7656"/>
                </a:cubicBezTo>
                <a:cubicBezTo>
                  <a:pt x="3592" y="7625"/>
                  <a:pt x="3655" y="7530"/>
                  <a:pt x="3781" y="7436"/>
                </a:cubicBezTo>
                <a:lnTo>
                  <a:pt x="4222" y="8286"/>
                </a:lnTo>
                <a:cubicBezTo>
                  <a:pt x="4301" y="8444"/>
                  <a:pt x="4443" y="8523"/>
                  <a:pt x="4585" y="8523"/>
                </a:cubicBezTo>
                <a:cubicBezTo>
                  <a:pt x="4726" y="8523"/>
                  <a:pt x="4868" y="8444"/>
                  <a:pt x="4947" y="8286"/>
                </a:cubicBezTo>
                <a:lnTo>
                  <a:pt x="5388" y="7436"/>
                </a:lnTo>
                <a:close/>
                <a:moveTo>
                  <a:pt x="4600" y="10303"/>
                </a:moveTo>
                <a:lnTo>
                  <a:pt x="6711" y="11846"/>
                </a:lnTo>
                <a:lnTo>
                  <a:pt x="2521" y="11846"/>
                </a:lnTo>
                <a:lnTo>
                  <a:pt x="4600" y="10303"/>
                </a:lnTo>
                <a:close/>
                <a:moveTo>
                  <a:pt x="442" y="1"/>
                </a:moveTo>
                <a:cubicBezTo>
                  <a:pt x="190" y="1"/>
                  <a:pt x="1" y="190"/>
                  <a:pt x="1" y="410"/>
                </a:cubicBezTo>
                <a:cubicBezTo>
                  <a:pt x="1" y="662"/>
                  <a:pt x="190" y="851"/>
                  <a:pt x="442" y="851"/>
                </a:cubicBezTo>
                <a:lnTo>
                  <a:pt x="851" y="851"/>
                </a:lnTo>
                <a:lnTo>
                  <a:pt x="851" y="1765"/>
                </a:lnTo>
                <a:cubicBezTo>
                  <a:pt x="851" y="3466"/>
                  <a:pt x="1607" y="5041"/>
                  <a:pt x="3120" y="5766"/>
                </a:cubicBezTo>
                <a:cubicBezTo>
                  <a:pt x="3309" y="5860"/>
                  <a:pt x="3340" y="6144"/>
                  <a:pt x="3340" y="6365"/>
                </a:cubicBezTo>
                <a:cubicBezTo>
                  <a:pt x="3340" y="6396"/>
                  <a:pt x="3309" y="6491"/>
                  <a:pt x="3340" y="6522"/>
                </a:cubicBezTo>
                <a:cubicBezTo>
                  <a:pt x="3309" y="6680"/>
                  <a:pt x="3214" y="6869"/>
                  <a:pt x="3120" y="6932"/>
                </a:cubicBezTo>
                <a:cubicBezTo>
                  <a:pt x="1607" y="7656"/>
                  <a:pt x="851" y="9232"/>
                  <a:pt x="851" y="10933"/>
                </a:cubicBezTo>
                <a:lnTo>
                  <a:pt x="851" y="11846"/>
                </a:lnTo>
                <a:lnTo>
                  <a:pt x="442" y="11846"/>
                </a:lnTo>
                <a:cubicBezTo>
                  <a:pt x="190" y="11846"/>
                  <a:pt x="1" y="12035"/>
                  <a:pt x="1" y="12287"/>
                </a:cubicBezTo>
                <a:cubicBezTo>
                  <a:pt x="1" y="12508"/>
                  <a:pt x="190" y="12697"/>
                  <a:pt x="442" y="12697"/>
                </a:cubicBezTo>
                <a:lnTo>
                  <a:pt x="8696" y="12697"/>
                </a:lnTo>
                <a:cubicBezTo>
                  <a:pt x="8948" y="12697"/>
                  <a:pt x="9137" y="12508"/>
                  <a:pt x="9137" y="12287"/>
                </a:cubicBezTo>
                <a:cubicBezTo>
                  <a:pt x="9137" y="12035"/>
                  <a:pt x="8948" y="11846"/>
                  <a:pt x="8696" y="11846"/>
                </a:cubicBezTo>
                <a:lnTo>
                  <a:pt x="8255" y="11846"/>
                </a:lnTo>
                <a:lnTo>
                  <a:pt x="8255" y="10933"/>
                </a:lnTo>
                <a:cubicBezTo>
                  <a:pt x="8255" y="9232"/>
                  <a:pt x="7530" y="7656"/>
                  <a:pt x="6018" y="6932"/>
                </a:cubicBezTo>
                <a:cubicBezTo>
                  <a:pt x="5892" y="6837"/>
                  <a:pt x="5829" y="6680"/>
                  <a:pt x="5798" y="6522"/>
                </a:cubicBezTo>
                <a:lnTo>
                  <a:pt x="5798" y="6365"/>
                </a:lnTo>
                <a:cubicBezTo>
                  <a:pt x="5798" y="6144"/>
                  <a:pt x="5861" y="5860"/>
                  <a:pt x="6018" y="5766"/>
                </a:cubicBezTo>
                <a:cubicBezTo>
                  <a:pt x="7530" y="5041"/>
                  <a:pt x="8255" y="3435"/>
                  <a:pt x="8255" y="1765"/>
                </a:cubicBezTo>
                <a:lnTo>
                  <a:pt x="8255" y="851"/>
                </a:lnTo>
                <a:lnTo>
                  <a:pt x="8696" y="851"/>
                </a:lnTo>
                <a:cubicBezTo>
                  <a:pt x="8948" y="851"/>
                  <a:pt x="9137" y="662"/>
                  <a:pt x="9137" y="410"/>
                </a:cubicBezTo>
                <a:cubicBezTo>
                  <a:pt x="9137" y="190"/>
                  <a:pt x="8948" y="1"/>
                  <a:pt x="8696" y="1"/>
                </a:cubicBezTo>
                <a:close/>
              </a:path>
            </a:pathLst>
          </a:custGeom>
          <a:solidFill>
            <a:srgbClr val="A0581F"/>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550" name="Google Shape;550;g186665d23a2_1_40"/>
          <p:cNvSpPr txBox="1">
            <a:spLocks noGrp="1"/>
          </p:cNvSpPr>
          <p:nvPr>
            <p:ph type="subTitle" idx="7"/>
          </p:nvPr>
        </p:nvSpPr>
        <p:spPr>
          <a:xfrm>
            <a:off x="7178640" y="609675"/>
            <a:ext cx="5190300" cy="1110300"/>
          </a:xfrm>
          <a:prstGeom prst="rect">
            <a:avLst/>
          </a:prstGeom>
          <a:noFill/>
          <a:ln>
            <a:noFill/>
          </a:ln>
        </p:spPr>
        <p:txBody>
          <a:bodyPr spcFirstLastPara="1" wrap="square" lIns="121900" tIns="121900" rIns="121900" bIns="121900" anchor="b" anchorCtr="0">
            <a:noAutofit/>
          </a:bodyPr>
          <a:lstStyle/>
          <a:p>
            <a:pPr marL="0" lvl="0" indent="0" algn="l" rtl="0">
              <a:lnSpc>
                <a:spcPct val="90000"/>
              </a:lnSpc>
              <a:spcBef>
                <a:spcPts val="0"/>
              </a:spcBef>
              <a:spcAft>
                <a:spcPts val="0"/>
              </a:spcAft>
              <a:buClr>
                <a:srgbClr val="BF6525"/>
              </a:buClr>
              <a:buSzPts val="2133"/>
              <a:buNone/>
            </a:pPr>
            <a:r>
              <a:rPr lang="fr-FR" sz="2133">
                <a:solidFill>
                  <a:srgbClr val="BF6525"/>
                </a:solidFill>
                <a:latin typeface="Calibri"/>
                <a:ea typeface="Calibri"/>
                <a:cs typeface="Calibri"/>
                <a:sym typeface="Calibri"/>
              </a:rPr>
              <a:t>Fonctionnement physique de l’écosystème forestier et impact de la circulation des engins</a:t>
            </a:r>
            <a:endParaRPr sz="2133">
              <a:solidFill>
                <a:srgbClr val="BF6525"/>
              </a:solidFill>
              <a:latin typeface="Calibri"/>
              <a:ea typeface="Calibri"/>
              <a:cs typeface="Calibri"/>
              <a:sym typeface="Calibri"/>
            </a:endParaRPr>
          </a:p>
        </p:txBody>
      </p:sp>
      <p:sp>
        <p:nvSpPr>
          <p:cNvPr id="551" name="Google Shape;551;g186665d23a2_1_40"/>
          <p:cNvSpPr txBox="1">
            <a:spLocks noGrp="1"/>
          </p:cNvSpPr>
          <p:nvPr>
            <p:ph type="subTitle" idx="7"/>
          </p:nvPr>
        </p:nvSpPr>
        <p:spPr>
          <a:xfrm>
            <a:off x="7178640" y="5348820"/>
            <a:ext cx="4518000" cy="536400"/>
          </a:xfrm>
          <a:prstGeom prst="rect">
            <a:avLst/>
          </a:prstGeom>
          <a:noFill/>
          <a:ln>
            <a:noFill/>
          </a:ln>
        </p:spPr>
        <p:txBody>
          <a:bodyPr spcFirstLastPara="1" wrap="square" lIns="121900" tIns="121900" rIns="121900" bIns="121900" anchor="b" anchorCtr="0">
            <a:noAutofit/>
          </a:bodyPr>
          <a:lstStyle/>
          <a:p>
            <a:pPr marL="0" lvl="0" indent="0" algn="l" rtl="0">
              <a:lnSpc>
                <a:spcPct val="90000"/>
              </a:lnSpc>
              <a:spcBef>
                <a:spcPts val="0"/>
              </a:spcBef>
              <a:spcAft>
                <a:spcPts val="0"/>
              </a:spcAft>
              <a:buClr>
                <a:srgbClr val="BF6525"/>
              </a:buClr>
              <a:buSzPts val="2133"/>
              <a:buNone/>
            </a:pPr>
            <a:r>
              <a:rPr lang="fr-FR" sz="2133">
                <a:solidFill>
                  <a:srgbClr val="BF6525"/>
                </a:solidFill>
                <a:latin typeface="Calibri"/>
                <a:ea typeface="Calibri"/>
                <a:cs typeface="Calibri"/>
                <a:sym typeface="Calibri"/>
              </a:rPr>
              <a:t>Interprétation</a:t>
            </a:r>
            <a:endParaRPr/>
          </a:p>
        </p:txBody>
      </p:sp>
      <p:sp>
        <p:nvSpPr>
          <p:cNvPr id="552" name="Google Shape;552;g186665d23a2_1_40"/>
          <p:cNvSpPr txBox="1">
            <a:spLocks noGrp="1"/>
          </p:cNvSpPr>
          <p:nvPr>
            <p:ph type="subTitle" idx="3"/>
          </p:nvPr>
        </p:nvSpPr>
        <p:spPr>
          <a:xfrm>
            <a:off x="293365" y="4889103"/>
            <a:ext cx="4902900" cy="878100"/>
          </a:xfrm>
          <a:prstGeom prst="rect">
            <a:avLst/>
          </a:prstGeom>
          <a:noFill/>
          <a:ln>
            <a:noFill/>
          </a:ln>
        </p:spPr>
        <p:txBody>
          <a:bodyPr spcFirstLastPara="1" wrap="square" lIns="121900" tIns="121900" rIns="121900" bIns="121900" anchor="t" anchorCtr="0">
            <a:noAutofit/>
          </a:bodyPr>
          <a:lstStyle/>
          <a:p>
            <a:pPr marL="0" lvl="0" indent="0" algn="ctr" rtl="0">
              <a:lnSpc>
                <a:spcPct val="90000"/>
              </a:lnSpc>
              <a:spcBef>
                <a:spcPts val="0"/>
              </a:spcBef>
              <a:spcAft>
                <a:spcPts val="0"/>
              </a:spcAft>
              <a:buClr>
                <a:srgbClr val="047B3E"/>
              </a:buClr>
              <a:buSzPts val="2667"/>
              <a:buNone/>
            </a:pPr>
            <a:r>
              <a:rPr lang="fr-FR" sz="2667" b="1">
                <a:solidFill>
                  <a:srgbClr val="047B3E"/>
                </a:solidFill>
                <a:latin typeface="Livvic"/>
                <a:ea typeface="Livvic"/>
                <a:cs typeface="Livvic"/>
                <a:sym typeface="Livvic"/>
              </a:rPr>
              <a:t>Eviter l’imperméabilisation du sol forestier</a:t>
            </a:r>
            <a:endParaRPr sz="2667" b="1">
              <a:solidFill>
                <a:srgbClr val="047B3E"/>
              </a:solidFill>
              <a:latin typeface="Livvic"/>
              <a:ea typeface="Livvic"/>
              <a:cs typeface="Livvic"/>
              <a:sym typeface="Livvic"/>
            </a:endParaRPr>
          </a:p>
        </p:txBody>
      </p:sp>
      <p:sp>
        <p:nvSpPr>
          <p:cNvPr id="553" name="Google Shape;553;g186665d23a2_1_40"/>
          <p:cNvSpPr/>
          <p:nvPr/>
        </p:nvSpPr>
        <p:spPr>
          <a:xfrm>
            <a:off x="5995201" y="3615769"/>
            <a:ext cx="1006500" cy="1006500"/>
          </a:xfrm>
          <a:prstGeom prst="ellipse">
            <a:avLst/>
          </a:prstGeom>
          <a:solidFill>
            <a:srgbClr val="5F3114"/>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2"/>
              </a:solidFill>
              <a:latin typeface="Calibri"/>
              <a:ea typeface="Calibri"/>
              <a:cs typeface="Calibri"/>
              <a:sym typeface="Calibri"/>
            </a:endParaRPr>
          </a:p>
        </p:txBody>
      </p:sp>
      <p:sp>
        <p:nvSpPr>
          <p:cNvPr id="554" name="Google Shape;554;g186665d23a2_1_40"/>
          <p:cNvSpPr txBox="1">
            <a:spLocks noGrp="1"/>
          </p:cNvSpPr>
          <p:nvPr>
            <p:ph type="title" idx="2"/>
          </p:nvPr>
        </p:nvSpPr>
        <p:spPr>
          <a:xfrm>
            <a:off x="6071401" y="3839369"/>
            <a:ext cx="804900" cy="560700"/>
          </a:xfrm>
          <a:prstGeom prst="rect">
            <a:avLst/>
          </a:prstGeom>
          <a:noFill/>
          <a:ln>
            <a:noFill/>
          </a:ln>
        </p:spPr>
        <p:txBody>
          <a:bodyPr spcFirstLastPara="1" wrap="square" lIns="121900" tIns="121900" rIns="121900" bIns="121900" anchor="ctr" anchorCtr="0">
            <a:noAutofit/>
          </a:bodyPr>
          <a:lstStyle/>
          <a:p>
            <a:pPr marL="0" lvl="0" indent="0" algn="ctr" rtl="0">
              <a:lnSpc>
                <a:spcPct val="90000"/>
              </a:lnSpc>
              <a:spcBef>
                <a:spcPts val="0"/>
              </a:spcBef>
              <a:spcAft>
                <a:spcPts val="0"/>
              </a:spcAft>
              <a:buClr>
                <a:schemeClr val="lt1"/>
              </a:buClr>
              <a:buSzPts val="1800"/>
              <a:buFont typeface="Livvic"/>
              <a:buNone/>
            </a:pPr>
            <a:r>
              <a:rPr lang="fr-FR">
                <a:solidFill>
                  <a:schemeClr val="lt1"/>
                </a:solidFill>
              </a:rPr>
              <a:t>03</a:t>
            </a:r>
            <a:endParaRPr>
              <a:solidFill>
                <a:schemeClr val="lt1"/>
              </a:solidFill>
            </a:endParaRPr>
          </a:p>
        </p:txBody>
      </p:sp>
      <p:sp>
        <p:nvSpPr>
          <p:cNvPr id="555" name="Google Shape;555;g186665d23a2_1_40"/>
          <p:cNvSpPr txBox="1">
            <a:spLocks noGrp="1"/>
          </p:cNvSpPr>
          <p:nvPr>
            <p:ph type="subTitle" idx="7"/>
          </p:nvPr>
        </p:nvSpPr>
        <p:spPr>
          <a:xfrm>
            <a:off x="7178640" y="3772263"/>
            <a:ext cx="4849200" cy="536400"/>
          </a:xfrm>
          <a:prstGeom prst="rect">
            <a:avLst/>
          </a:prstGeom>
          <a:noFill/>
          <a:ln>
            <a:noFill/>
          </a:ln>
        </p:spPr>
        <p:txBody>
          <a:bodyPr spcFirstLastPara="1" wrap="square" lIns="121900" tIns="121900" rIns="121900" bIns="121900" anchor="b" anchorCtr="0">
            <a:noAutofit/>
          </a:bodyPr>
          <a:lstStyle/>
          <a:p>
            <a:pPr marL="0" lvl="0" indent="0" algn="l" rtl="0">
              <a:lnSpc>
                <a:spcPct val="90000"/>
              </a:lnSpc>
              <a:spcBef>
                <a:spcPts val="0"/>
              </a:spcBef>
              <a:spcAft>
                <a:spcPts val="0"/>
              </a:spcAft>
              <a:buClr>
                <a:srgbClr val="BF6525"/>
              </a:buClr>
              <a:buSzPts val="2133"/>
              <a:buNone/>
            </a:pPr>
            <a:r>
              <a:rPr lang="fr-FR" sz="2133">
                <a:solidFill>
                  <a:srgbClr val="BF6525"/>
                </a:solidFill>
                <a:latin typeface="Calibri"/>
                <a:ea typeface="Calibri"/>
                <a:cs typeface="Calibri"/>
                <a:sym typeface="Calibri"/>
              </a:rPr>
              <a:t>Diagnostic de sensibilité au tassement</a:t>
            </a:r>
            <a:endParaRPr/>
          </a:p>
        </p:txBody>
      </p:sp>
      <p:sp>
        <p:nvSpPr>
          <p:cNvPr id="556" name="Google Shape;556;g186665d23a2_1_40"/>
          <p:cNvSpPr/>
          <p:nvPr/>
        </p:nvSpPr>
        <p:spPr>
          <a:xfrm>
            <a:off x="5995201" y="5113769"/>
            <a:ext cx="1006500" cy="1006500"/>
          </a:xfrm>
          <a:prstGeom prst="ellipse">
            <a:avLst/>
          </a:prstGeom>
          <a:solidFill>
            <a:srgbClr val="5F3114"/>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2"/>
              </a:solidFill>
              <a:latin typeface="Calibri"/>
              <a:ea typeface="Calibri"/>
              <a:cs typeface="Calibri"/>
              <a:sym typeface="Calibri"/>
            </a:endParaRPr>
          </a:p>
        </p:txBody>
      </p:sp>
      <p:sp>
        <p:nvSpPr>
          <p:cNvPr id="557" name="Google Shape;557;g186665d23a2_1_40"/>
          <p:cNvSpPr txBox="1">
            <a:spLocks noGrp="1"/>
          </p:cNvSpPr>
          <p:nvPr>
            <p:ph type="title" idx="2"/>
          </p:nvPr>
        </p:nvSpPr>
        <p:spPr>
          <a:xfrm>
            <a:off x="6071401" y="5336669"/>
            <a:ext cx="804900" cy="560700"/>
          </a:xfrm>
          <a:prstGeom prst="rect">
            <a:avLst/>
          </a:prstGeom>
          <a:noFill/>
          <a:ln>
            <a:noFill/>
          </a:ln>
        </p:spPr>
        <p:txBody>
          <a:bodyPr spcFirstLastPara="1" wrap="square" lIns="121900" tIns="121900" rIns="121900" bIns="121900" anchor="ctr" anchorCtr="0">
            <a:noAutofit/>
          </a:bodyPr>
          <a:lstStyle/>
          <a:p>
            <a:pPr marL="0" lvl="0" indent="0" algn="ctr" rtl="0">
              <a:lnSpc>
                <a:spcPct val="90000"/>
              </a:lnSpc>
              <a:spcBef>
                <a:spcPts val="0"/>
              </a:spcBef>
              <a:spcAft>
                <a:spcPts val="0"/>
              </a:spcAft>
              <a:buClr>
                <a:schemeClr val="lt1"/>
              </a:buClr>
              <a:buSzPts val="1800"/>
              <a:buFont typeface="Livvic"/>
              <a:buNone/>
            </a:pPr>
            <a:r>
              <a:rPr lang="fr-FR">
                <a:solidFill>
                  <a:schemeClr val="lt1"/>
                </a:solidFill>
              </a:rPr>
              <a:t>04</a:t>
            </a:r>
            <a:endParaRPr>
              <a:solidFill>
                <a:schemeClr val="lt1"/>
              </a:solidFill>
            </a:endParaRPr>
          </a:p>
        </p:txBody>
      </p:sp>
      <p:sp>
        <p:nvSpPr>
          <p:cNvPr id="558" name="Google Shape;558;g186665d23a2_1_40"/>
          <p:cNvSpPr txBox="1">
            <a:spLocks noGrp="1"/>
          </p:cNvSpPr>
          <p:nvPr>
            <p:ph type="subTitle" idx="7"/>
          </p:nvPr>
        </p:nvSpPr>
        <p:spPr>
          <a:xfrm>
            <a:off x="7178640" y="2351926"/>
            <a:ext cx="4849200" cy="536400"/>
          </a:xfrm>
          <a:prstGeom prst="rect">
            <a:avLst/>
          </a:prstGeom>
          <a:noFill/>
          <a:ln>
            <a:noFill/>
          </a:ln>
        </p:spPr>
        <p:txBody>
          <a:bodyPr spcFirstLastPara="1" wrap="square" lIns="121900" tIns="121900" rIns="121900" bIns="121900" anchor="b" anchorCtr="0">
            <a:noAutofit/>
          </a:bodyPr>
          <a:lstStyle/>
          <a:p>
            <a:pPr marL="0" lvl="0" indent="0" algn="l" rtl="0">
              <a:lnSpc>
                <a:spcPct val="90000"/>
              </a:lnSpc>
              <a:spcBef>
                <a:spcPts val="0"/>
              </a:spcBef>
              <a:spcAft>
                <a:spcPts val="0"/>
              </a:spcAft>
              <a:buClr>
                <a:srgbClr val="BF6525"/>
              </a:buClr>
              <a:buSzPts val="2133"/>
              <a:buNone/>
            </a:pPr>
            <a:r>
              <a:rPr lang="fr-FR" sz="2133">
                <a:solidFill>
                  <a:srgbClr val="BF6525"/>
                </a:solidFill>
                <a:latin typeface="Calibri"/>
                <a:ea typeface="Calibri"/>
                <a:cs typeface="Calibri"/>
                <a:sym typeface="Calibri"/>
              </a:rPr>
              <a:t>Interactions machines - sols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62"/>
        <p:cNvGrpSpPr/>
        <p:nvPr/>
      </p:nvGrpSpPr>
      <p:grpSpPr>
        <a:xfrm>
          <a:off x="0" y="0"/>
          <a:ext cx="0" cy="0"/>
          <a:chOff x="0" y="0"/>
          <a:chExt cx="0" cy="0"/>
        </a:xfrm>
      </p:grpSpPr>
      <p:sp>
        <p:nvSpPr>
          <p:cNvPr id="563" name="Google Shape;563;g17976ef1b26_0_75"/>
          <p:cNvSpPr txBox="1">
            <a:spLocks noGrp="1"/>
          </p:cNvSpPr>
          <p:nvPr>
            <p:ph type="title"/>
          </p:nvPr>
        </p:nvSpPr>
        <p:spPr>
          <a:xfrm>
            <a:off x="659181" y="2394684"/>
            <a:ext cx="4171200" cy="1377600"/>
          </a:xfrm>
          <a:prstGeom prst="rect">
            <a:avLst/>
          </a:prstGeom>
          <a:noFill/>
          <a:ln>
            <a:noFill/>
          </a:ln>
        </p:spPr>
        <p:txBody>
          <a:bodyPr spcFirstLastPara="1" wrap="square" lIns="121900" tIns="121900" rIns="121900" bIns="121900" anchor="ctr" anchorCtr="0">
            <a:noAutofit/>
          </a:bodyPr>
          <a:lstStyle/>
          <a:p>
            <a:pPr marL="0" lvl="0" indent="0" algn="ctr" rtl="0">
              <a:lnSpc>
                <a:spcPct val="90000"/>
              </a:lnSpc>
              <a:spcBef>
                <a:spcPts val="0"/>
              </a:spcBef>
              <a:spcAft>
                <a:spcPts val="0"/>
              </a:spcAft>
              <a:buClr>
                <a:srgbClr val="5F3114"/>
              </a:buClr>
              <a:buSzPts val="3200"/>
              <a:buFont typeface="Livvic"/>
              <a:buNone/>
            </a:pPr>
            <a:r>
              <a:rPr lang="fr-FR" sz="3200" b="1">
                <a:solidFill>
                  <a:srgbClr val="5F3114"/>
                </a:solidFill>
                <a:latin typeface="Livvic"/>
                <a:ea typeface="Livvic"/>
                <a:cs typeface="Livvic"/>
                <a:sym typeface="Livvic"/>
              </a:rPr>
              <a:t>0</a:t>
            </a:r>
            <a:r>
              <a:rPr lang="fr-FR" sz="3200" b="1">
                <a:solidFill>
                  <a:srgbClr val="5F3114"/>
                </a:solidFill>
              </a:rPr>
              <a:t>3</a:t>
            </a:r>
            <a:br>
              <a:rPr lang="fr-FR" sz="3200" b="1">
                <a:solidFill>
                  <a:srgbClr val="5F3114"/>
                </a:solidFill>
                <a:latin typeface="Livvic"/>
                <a:ea typeface="Livvic"/>
                <a:cs typeface="Livvic"/>
                <a:sym typeface="Livvic"/>
              </a:rPr>
            </a:br>
            <a:r>
              <a:rPr lang="fr-FR" sz="3200" b="1">
                <a:solidFill>
                  <a:srgbClr val="5F3114"/>
                </a:solidFill>
                <a:latin typeface="Livvic"/>
                <a:ea typeface="Livvic"/>
                <a:cs typeface="Livvic"/>
                <a:sym typeface="Livvic"/>
              </a:rPr>
              <a:t>Diagnostic de sensibilité au tassement</a:t>
            </a:r>
            <a:endParaRPr sz="3200" b="1">
              <a:solidFill>
                <a:srgbClr val="5F3114"/>
              </a:solidFill>
              <a:latin typeface="Livvic"/>
              <a:ea typeface="Livvic"/>
              <a:cs typeface="Livvic"/>
              <a:sym typeface="Livvic"/>
            </a:endParaRPr>
          </a:p>
        </p:txBody>
      </p:sp>
      <p:sp>
        <p:nvSpPr>
          <p:cNvPr id="564" name="Google Shape;564;g17976ef1b26_0_75"/>
          <p:cNvSpPr/>
          <p:nvPr/>
        </p:nvSpPr>
        <p:spPr>
          <a:xfrm>
            <a:off x="1154294" y="4171414"/>
            <a:ext cx="3180895" cy="112998"/>
          </a:xfrm>
          <a:custGeom>
            <a:avLst/>
            <a:gdLst/>
            <a:ahLst/>
            <a:cxnLst/>
            <a:rect l="l" t="t" r="r" b="b"/>
            <a:pathLst>
              <a:path w="62687" h="2227" extrusionOk="0">
                <a:moveTo>
                  <a:pt x="0" y="0"/>
                </a:moveTo>
                <a:lnTo>
                  <a:pt x="0" y="739"/>
                </a:lnTo>
                <a:cubicBezTo>
                  <a:pt x="1107" y="739"/>
                  <a:pt x="1655" y="1072"/>
                  <a:pt x="2227" y="1429"/>
                </a:cubicBezTo>
                <a:cubicBezTo>
                  <a:pt x="2834" y="1798"/>
                  <a:pt x="3513" y="2227"/>
                  <a:pt x="4822" y="2227"/>
                </a:cubicBezTo>
                <a:cubicBezTo>
                  <a:pt x="6132" y="2227"/>
                  <a:pt x="6822" y="1798"/>
                  <a:pt x="7430" y="1429"/>
                </a:cubicBezTo>
                <a:cubicBezTo>
                  <a:pt x="8013" y="1072"/>
                  <a:pt x="8549" y="739"/>
                  <a:pt x="9644" y="739"/>
                </a:cubicBezTo>
                <a:cubicBezTo>
                  <a:pt x="10752" y="739"/>
                  <a:pt x="11299" y="1072"/>
                  <a:pt x="11871" y="1429"/>
                </a:cubicBezTo>
                <a:cubicBezTo>
                  <a:pt x="12478" y="1798"/>
                  <a:pt x="13157" y="2227"/>
                  <a:pt x="14466" y="2227"/>
                </a:cubicBezTo>
                <a:cubicBezTo>
                  <a:pt x="15776" y="2227"/>
                  <a:pt x="16467" y="1798"/>
                  <a:pt x="17074" y="1429"/>
                </a:cubicBezTo>
                <a:cubicBezTo>
                  <a:pt x="17657" y="1072"/>
                  <a:pt x="18193" y="739"/>
                  <a:pt x="19288" y="739"/>
                </a:cubicBezTo>
                <a:cubicBezTo>
                  <a:pt x="20396" y="739"/>
                  <a:pt x="20943" y="1072"/>
                  <a:pt x="21515" y="1429"/>
                </a:cubicBezTo>
                <a:cubicBezTo>
                  <a:pt x="22122" y="1798"/>
                  <a:pt x="22801" y="2227"/>
                  <a:pt x="24110" y="2227"/>
                </a:cubicBezTo>
                <a:cubicBezTo>
                  <a:pt x="25420" y="2227"/>
                  <a:pt x="26111" y="1798"/>
                  <a:pt x="26718" y="1429"/>
                </a:cubicBezTo>
                <a:cubicBezTo>
                  <a:pt x="27301" y="1072"/>
                  <a:pt x="27837" y="739"/>
                  <a:pt x="28932" y="739"/>
                </a:cubicBezTo>
                <a:cubicBezTo>
                  <a:pt x="30040" y="739"/>
                  <a:pt x="30587" y="1072"/>
                  <a:pt x="31159" y="1429"/>
                </a:cubicBezTo>
                <a:cubicBezTo>
                  <a:pt x="31766" y="1798"/>
                  <a:pt x="32445" y="2227"/>
                  <a:pt x="33754" y="2227"/>
                </a:cubicBezTo>
                <a:cubicBezTo>
                  <a:pt x="35064" y="2227"/>
                  <a:pt x="35755" y="1798"/>
                  <a:pt x="36362" y="1429"/>
                </a:cubicBezTo>
                <a:cubicBezTo>
                  <a:pt x="36945" y="1072"/>
                  <a:pt x="37481" y="739"/>
                  <a:pt x="38576" y="739"/>
                </a:cubicBezTo>
                <a:cubicBezTo>
                  <a:pt x="39684" y="739"/>
                  <a:pt x="40231" y="1072"/>
                  <a:pt x="40803" y="1429"/>
                </a:cubicBezTo>
                <a:cubicBezTo>
                  <a:pt x="41410" y="1798"/>
                  <a:pt x="42089" y="2227"/>
                  <a:pt x="43398" y="2227"/>
                </a:cubicBezTo>
                <a:cubicBezTo>
                  <a:pt x="44708" y="2227"/>
                  <a:pt x="45399" y="1798"/>
                  <a:pt x="46006" y="1429"/>
                </a:cubicBezTo>
                <a:cubicBezTo>
                  <a:pt x="46589" y="1072"/>
                  <a:pt x="47125" y="739"/>
                  <a:pt x="48220" y="739"/>
                </a:cubicBezTo>
                <a:cubicBezTo>
                  <a:pt x="49328" y="739"/>
                  <a:pt x="49875" y="1072"/>
                  <a:pt x="50447" y="1429"/>
                </a:cubicBezTo>
                <a:cubicBezTo>
                  <a:pt x="51054" y="1798"/>
                  <a:pt x="51733" y="2227"/>
                  <a:pt x="53043" y="2227"/>
                </a:cubicBezTo>
                <a:cubicBezTo>
                  <a:pt x="54352" y="2227"/>
                  <a:pt x="55043" y="1798"/>
                  <a:pt x="55650" y="1429"/>
                </a:cubicBezTo>
                <a:cubicBezTo>
                  <a:pt x="56233" y="1072"/>
                  <a:pt x="56769" y="739"/>
                  <a:pt x="57865" y="739"/>
                </a:cubicBezTo>
                <a:cubicBezTo>
                  <a:pt x="58972" y="739"/>
                  <a:pt x="59520" y="1072"/>
                  <a:pt x="60091" y="1429"/>
                </a:cubicBezTo>
                <a:cubicBezTo>
                  <a:pt x="60698" y="1798"/>
                  <a:pt x="61377" y="2227"/>
                  <a:pt x="62687" y="2227"/>
                </a:cubicBezTo>
                <a:lnTo>
                  <a:pt x="62687" y="1489"/>
                </a:lnTo>
                <a:cubicBezTo>
                  <a:pt x="61591" y="1489"/>
                  <a:pt x="61044" y="1155"/>
                  <a:pt x="60472" y="798"/>
                </a:cubicBezTo>
                <a:cubicBezTo>
                  <a:pt x="59865" y="429"/>
                  <a:pt x="59174" y="0"/>
                  <a:pt x="57865" y="0"/>
                </a:cubicBezTo>
                <a:cubicBezTo>
                  <a:pt x="56555" y="0"/>
                  <a:pt x="55876" y="429"/>
                  <a:pt x="55269" y="798"/>
                </a:cubicBezTo>
                <a:cubicBezTo>
                  <a:pt x="54686" y="1155"/>
                  <a:pt x="54150" y="1489"/>
                  <a:pt x="53043" y="1489"/>
                </a:cubicBezTo>
                <a:cubicBezTo>
                  <a:pt x="51947" y="1489"/>
                  <a:pt x="51399" y="1155"/>
                  <a:pt x="50828" y="798"/>
                </a:cubicBezTo>
                <a:cubicBezTo>
                  <a:pt x="50221" y="429"/>
                  <a:pt x="49530" y="0"/>
                  <a:pt x="48220" y="0"/>
                </a:cubicBezTo>
                <a:cubicBezTo>
                  <a:pt x="46911" y="0"/>
                  <a:pt x="46232" y="429"/>
                  <a:pt x="45625" y="798"/>
                </a:cubicBezTo>
                <a:cubicBezTo>
                  <a:pt x="45042" y="1155"/>
                  <a:pt x="44506" y="1489"/>
                  <a:pt x="43398" y="1489"/>
                </a:cubicBezTo>
                <a:cubicBezTo>
                  <a:pt x="42303" y="1489"/>
                  <a:pt x="41755" y="1155"/>
                  <a:pt x="41184" y="798"/>
                </a:cubicBezTo>
                <a:cubicBezTo>
                  <a:pt x="40577" y="429"/>
                  <a:pt x="39886" y="0"/>
                  <a:pt x="38576" y="0"/>
                </a:cubicBezTo>
                <a:cubicBezTo>
                  <a:pt x="37267" y="0"/>
                  <a:pt x="36588" y="429"/>
                  <a:pt x="35981" y="798"/>
                </a:cubicBezTo>
                <a:cubicBezTo>
                  <a:pt x="35397" y="1155"/>
                  <a:pt x="34862" y="1489"/>
                  <a:pt x="33754" y="1489"/>
                </a:cubicBezTo>
                <a:cubicBezTo>
                  <a:pt x="32659" y="1489"/>
                  <a:pt x="32111" y="1155"/>
                  <a:pt x="31540" y="798"/>
                </a:cubicBezTo>
                <a:cubicBezTo>
                  <a:pt x="30933" y="429"/>
                  <a:pt x="30242" y="0"/>
                  <a:pt x="28932" y="0"/>
                </a:cubicBezTo>
                <a:cubicBezTo>
                  <a:pt x="27623" y="0"/>
                  <a:pt x="26944" y="429"/>
                  <a:pt x="26337" y="798"/>
                </a:cubicBezTo>
                <a:cubicBezTo>
                  <a:pt x="25753" y="1155"/>
                  <a:pt x="25218" y="1489"/>
                  <a:pt x="24110" y="1489"/>
                </a:cubicBezTo>
                <a:cubicBezTo>
                  <a:pt x="23015" y="1489"/>
                  <a:pt x="22467" y="1155"/>
                  <a:pt x="21896" y="798"/>
                </a:cubicBezTo>
                <a:cubicBezTo>
                  <a:pt x="21289" y="429"/>
                  <a:pt x="20598" y="0"/>
                  <a:pt x="19288" y="0"/>
                </a:cubicBezTo>
                <a:cubicBezTo>
                  <a:pt x="17979" y="0"/>
                  <a:pt x="17300" y="429"/>
                  <a:pt x="16693" y="798"/>
                </a:cubicBezTo>
                <a:cubicBezTo>
                  <a:pt x="16109" y="1155"/>
                  <a:pt x="15574" y="1489"/>
                  <a:pt x="14466" y="1489"/>
                </a:cubicBezTo>
                <a:cubicBezTo>
                  <a:pt x="13371" y="1489"/>
                  <a:pt x="12823" y="1155"/>
                  <a:pt x="12252" y="798"/>
                </a:cubicBezTo>
                <a:cubicBezTo>
                  <a:pt x="11644" y="429"/>
                  <a:pt x="10954" y="0"/>
                  <a:pt x="9644" y="0"/>
                </a:cubicBezTo>
                <a:cubicBezTo>
                  <a:pt x="8335" y="0"/>
                  <a:pt x="7656" y="429"/>
                  <a:pt x="7049" y="798"/>
                </a:cubicBezTo>
                <a:cubicBezTo>
                  <a:pt x="6465" y="1155"/>
                  <a:pt x="5929" y="1489"/>
                  <a:pt x="4822" y="1489"/>
                </a:cubicBezTo>
                <a:cubicBezTo>
                  <a:pt x="3727" y="1489"/>
                  <a:pt x="3179" y="1155"/>
                  <a:pt x="2608" y="798"/>
                </a:cubicBezTo>
                <a:cubicBezTo>
                  <a:pt x="2000" y="429"/>
                  <a:pt x="1310" y="0"/>
                  <a:pt x="0" y="0"/>
                </a:cubicBezTo>
                <a:close/>
              </a:path>
            </a:pathLst>
          </a:custGeom>
          <a:solidFill>
            <a:srgbClr val="A0581F"/>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565" name="Google Shape;565;g17976ef1b26_0_75"/>
          <p:cNvSpPr txBox="1">
            <a:spLocks noGrp="1"/>
          </p:cNvSpPr>
          <p:nvPr>
            <p:ph type="subTitle" idx="3"/>
          </p:nvPr>
        </p:nvSpPr>
        <p:spPr>
          <a:xfrm>
            <a:off x="293364" y="4683541"/>
            <a:ext cx="4902900" cy="878100"/>
          </a:xfrm>
          <a:prstGeom prst="rect">
            <a:avLst/>
          </a:prstGeom>
          <a:noFill/>
          <a:ln>
            <a:noFill/>
          </a:ln>
        </p:spPr>
        <p:txBody>
          <a:bodyPr spcFirstLastPara="1" wrap="square" lIns="121900" tIns="121900" rIns="121900" bIns="121900" anchor="t" anchorCtr="0">
            <a:noAutofit/>
          </a:bodyPr>
          <a:lstStyle/>
          <a:p>
            <a:pPr marL="0" lvl="0" indent="0" algn="ctr" rtl="0">
              <a:lnSpc>
                <a:spcPct val="90000"/>
              </a:lnSpc>
              <a:spcBef>
                <a:spcPts val="0"/>
              </a:spcBef>
              <a:spcAft>
                <a:spcPts val="0"/>
              </a:spcAft>
              <a:buClr>
                <a:srgbClr val="047B3E"/>
              </a:buClr>
              <a:buSzPts val="2667"/>
              <a:buNone/>
            </a:pPr>
            <a:r>
              <a:rPr lang="fr-FR" sz="2667" b="1">
                <a:solidFill>
                  <a:srgbClr val="047B3E"/>
                </a:solidFill>
                <a:latin typeface="Livvic"/>
                <a:ea typeface="Livvic"/>
                <a:cs typeface="Livvic"/>
                <a:sym typeface="Livvic"/>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1"/>
                  </a:ext>
                </a:extLst>
              </a:rPr>
              <a:t>Ou comment </a:t>
            </a:r>
            <a:r>
              <a:rPr lang="fr-FR" sz="2667" b="1">
                <a:solidFill>
                  <a:srgbClr val="047B3E"/>
                </a:solidFill>
                <a:latin typeface="Livvic"/>
                <a:ea typeface="Livvic"/>
                <a:cs typeface="Livvic"/>
                <a:sym typeface="Livvic"/>
              </a:rPr>
              <a:t>prendre soin des cloisonnements</a:t>
            </a:r>
            <a:endParaRPr sz="2667" b="1">
              <a:solidFill>
                <a:srgbClr val="047B3E"/>
              </a:solidFill>
              <a:latin typeface="Livvic"/>
              <a:ea typeface="Livvic"/>
              <a:cs typeface="Livvic"/>
              <a:sym typeface="Livvic"/>
            </a:endParaRPr>
          </a:p>
        </p:txBody>
      </p:sp>
      <p:sp>
        <p:nvSpPr>
          <p:cNvPr id="566" name="Google Shape;566;g17976ef1b26_0_75"/>
          <p:cNvSpPr/>
          <p:nvPr/>
        </p:nvSpPr>
        <p:spPr>
          <a:xfrm>
            <a:off x="2565446" y="1497199"/>
            <a:ext cx="358644" cy="498365"/>
          </a:xfrm>
          <a:custGeom>
            <a:avLst/>
            <a:gdLst/>
            <a:ahLst/>
            <a:cxnLst/>
            <a:rect l="l" t="t" r="r" b="b"/>
            <a:pathLst>
              <a:path w="9138" h="12698" extrusionOk="0">
                <a:moveTo>
                  <a:pt x="7467" y="851"/>
                </a:moveTo>
                <a:lnTo>
                  <a:pt x="7467" y="1765"/>
                </a:lnTo>
                <a:cubicBezTo>
                  <a:pt x="7467" y="2363"/>
                  <a:pt x="7373" y="2931"/>
                  <a:pt x="7152" y="3466"/>
                </a:cubicBezTo>
                <a:cubicBezTo>
                  <a:pt x="6849" y="3390"/>
                  <a:pt x="6530" y="3352"/>
                  <a:pt x="6209" y="3352"/>
                </a:cubicBezTo>
                <a:cubicBezTo>
                  <a:pt x="5595" y="3352"/>
                  <a:pt x="4969" y="3492"/>
                  <a:pt x="4411" y="3781"/>
                </a:cubicBezTo>
                <a:cubicBezTo>
                  <a:pt x="3936" y="4019"/>
                  <a:pt x="3406" y="4131"/>
                  <a:pt x="2877" y="4131"/>
                </a:cubicBezTo>
                <a:cubicBezTo>
                  <a:pt x="2705" y="4131"/>
                  <a:pt x="2533" y="4119"/>
                  <a:pt x="2364" y="4096"/>
                </a:cubicBezTo>
                <a:cubicBezTo>
                  <a:pt x="1891" y="3403"/>
                  <a:pt x="1702" y="2584"/>
                  <a:pt x="1702" y="1765"/>
                </a:cubicBezTo>
                <a:lnTo>
                  <a:pt x="1702" y="851"/>
                </a:lnTo>
                <a:close/>
                <a:moveTo>
                  <a:pt x="6278" y="4137"/>
                </a:moveTo>
                <a:cubicBezTo>
                  <a:pt x="6425" y="4137"/>
                  <a:pt x="6570" y="4145"/>
                  <a:pt x="6711" y="4159"/>
                </a:cubicBezTo>
                <a:cubicBezTo>
                  <a:pt x="6428" y="4506"/>
                  <a:pt x="6081" y="4789"/>
                  <a:pt x="5672" y="4978"/>
                </a:cubicBezTo>
                <a:cubicBezTo>
                  <a:pt x="5168" y="5230"/>
                  <a:pt x="4916" y="5829"/>
                  <a:pt x="4947" y="6365"/>
                </a:cubicBezTo>
                <a:lnTo>
                  <a:pt x="4569" y="7152"/>
                </a:lnTo>
                <a:lnTo>
                  <a:pt x="4159" y="6365"/>
                </a:lnTo>
                <a:cubicBezTo>
                  <a:pt x="4222" y="5829"/>
                  <a:pt x="3970" y="5230"/>
                  <a:pt x="3466" y="4978"/>
                </a:cubicBezTo>
                <a:cubicBezTo>
                  <a:pt x="3372" y="4978"/>
                  <a:pt x="3340" y="4947"/>
                  <a:pt x="3277" y="4915"/>
                </a:cubicBezTo>
                <a:cubicBezTo>
                  <a:pt x="3781" y="4884"/>
                  <a:pt x="4285" y="4726"/>
                  <a:pt x="4758" y="4474"/>
                </a:cubicBezTo>
                <a:cubicBezTo>
                  <a:pt x="5246" y="4230"/>
                  <a:pt x="5773" y="4137"/>
                  <a:pt x="6278" y="4137"/>
                </a:cubicBezTo>
                <a:close/>
                <a:moveTo>
                  <a:pt x="5388" y="7436"/>
                </a:moveTo>
                <a:cubicBezTo>
                  <a:pt x="5483" y="7499"/>
                  <a:pt x="5577" y="7593"/>
                  <a:pt x="5703" y="7656"/>
                </a:cubicBezTo>
                <a:cubicBezTo>
                  <a:pt x="6932" y="8255"/>
                  <a:pt x="7499" y="9610"/>
                  <a:pt x="7499" y="10933"/>
                </a:cubicBezTo>
                <a:lnTo>
                  <a:pt x="7499" y="11437"/>
                </a:lnTo>
                <a:lnTo>
                  <a:pt x="7467" y="11437"/>
                </a:lnTo>
                <a:lnTo>
                  <a:pt x="4853" y="9484"/>
                </a:lnTo>
                <a:cubicBezTo>
                  <a:pt x="4774" y="9421"/>
                  <a:pt x="4679" y="9389"/>
                  <a:pt x="4585" y="9389"/>
                </a:cubicBezTo>
                <a:cubicBezTo>
                  <a:pt x="4490" y="9389"/>
                  <a:pt x="4396" y="9421"/>
                  <a:pt x="4317" y="9484"/>
                </a:cubicBezTo>
                <a:lnTo>
                  <a:pt x="1702" y="11437"/>
                </a:lnTo>
                <a:lnTo>
                  <a:pt x="1702" y="10933"/>
                </a:lnTo>
                <a:cubicBezTo>
                  <a:pt x="1702" y="9547"/>
                  <a:pt x="2269" y="8255"/>
                  <a:pt x="3466" y="7656"/>
                </a:cubicBezTo>
                <a:cubicBezTo>
                  <a:pt x="3592" y="7625"/>
                  <a:pt x="3655" y="7530"/>
                  <a:pt x="3781" y="7436"/>
                </a:cubicBezTo>
                <a:lnTo>
                  <a:pt x="4222" y="8286"/>
                </a:lnTo>
                <a:cubicBezTo>
                  <a:pt x="4301" y="8444"/>
                  <a:pt x="4443" y="8523"/>
                  <a:pt x="4585" y="8523"/>
                </a:cubicBezTo>
                <a:cubicBezTo>
                  <a:pt x="4726" y="8523"/>
                  <a:pt x="4868" y="8444"/>
                  <a:pt x="4947" y="8286"/>
                </a:cubicBezTo>
                <a:lnTo>
                  <a:pt x="5388" y="7436"/>
                </a:lnTo>
                <a:close/>
                <a:moveTo>
                  <a:pt x="4600" y="10303"/>
                </a:moveTo>
                <a:lnTo>
                  <a:pt x="6711" y="11846"/>
                </a:lnTo>
                <a:lnTo>
                  <a:pt x="2521" y="11846"/>
                </a:lnTo>
                <a:lnTo>
                  <a:pt x="4600" y="10303"/>
                </a:lnTo>
                <a:close/>
                <a:moveTo>
                  <a:pt x="442" y="1"/>
                </a:moveTo>
                <a:cubicBezTo>
                  <a:pt x="190" y="1"/>
                  <a:pt x="1" y="190"/>
                  <a:pt x="1" y="410"/>
                </a:cubicBezTo>
                <a:cubicBezTo>
                  <a:pt x="1" y="662"/>
                  <a:pt x="190" y="851"/>
                  <a:pt x="442" y="851"/>
                </a:cubicBezTo>
                <a:lnTo>
                  <a:pt x="851" y="851"/>
                </a:lnTo>
                <a:lnTo>
                  <a:pt x="851" y="1765"/>
                </a:lnTo>
                <a:cubicBezTo>
                  <a:pt x="851" y="3466"/>
                  <a:pt x="1607" y="5041"/>
                  <a:pt x="3120" y="5766"/>
                </a:cubicBezTo>
                <a:cubicBezTo>
                  <a:pt x="3309" y="5860"/>
                  <a:pt x="3340" y="6144"/>
                  <a:pt x="3340" y="6365"/>
                </a:cubicBezTo>
                <a:cubicBezTo>
                  <a:pt x="3340" y="6396"/>
                  <a:pt x="3309" y="6491"/>
                  <a:pt x="3340" y="6522"/>
                </a:cubicBezTo>
                <a:cubicBezTo>
                  <a:pt x="3309" y="6680"/>
                  <a:pt x="3214" y="6869"/>
                  <a:pt x="3120" y="6932"/>
                </a:cubicBezTo>
                <a:cubicBezTo>
                  <a:pt x="1607" y="7656"/>
                  <a:pt x="851" y="9232"/>
                  <a:pt x="851" y="10933"/>
                </a:cubicBezTo>
                <a:lnTo>
                  <a:pt x="851" y="11846"/>
                </a:lnTo>
                <a:lnTo>
                  <a:pt x="442" y="11846"/>
                </a:lnTo>
                <a:cubicBezTo>
                  <a:pt x="190" y="11846"/>
                  <a:pt x="1" y="12035"/>
                  <a:pt x="1" y="12287"/>
                </a:cubicBezTo>
                <a:cubicBezTo>
                  <a:pt x="1" y="12508"/>
                  <a:pt x="190" y="12697"/>
                  <a:pt x="442" y="12697"/>
                </a:cubicBezTo>
                <a:lnTo>
                  <a:pt x="8696" y="12697"/>
                </a:lnTo>
                <a:cubicBezTo>
                  <a:pt x="8948" y="12697"/>
                  <a:pt x="9137" y="12508"/>
                  <a:pt x="9137" y="12287"/>
                </a:cubicBezTo>
                <a:cubicBezTo>
                  <a:pt x="9137" y="12035"/>
                  <a:pt x="8948" y="11846"/>
                  <a:pt x="8696" y="11846"/>
                </a:cubicBezTo>
                <a:lnTo>
                  <a:pt x="8255" y="11846"/>
                </a:lnTo>
                <a:lnTo>
                  <a:pt x="8255" y="10933"/>
                </a:lnTo>
                <a:cubicBezTo>
                  <a:pt x="8255" y="9232"/>
                  <a:pt x="7530" y="7656"/>
                  <a:pt x="6018" y="6932"/>
                </a:cubicBezTo>
                <a:cubicBezTo>
                  <a:pt x="5892" y="6837"/>
                  <a:pt x="5829" y="6680"/>
                  <a:pt x="5798" y="6522"/>
                </a:cubicBezTo>
                <a:lnTo>
                  <a:pt x="5798" y="6365"/>
                </a:lnTo>
                <a:cubicBezTo>
                  <a:pt x="5798" y="6144"/>
                  <a:pt x="5861" y="5860"/>
                  <a:pt x="6018" y="5766"/>
                </a:cubicBezTo>
                <a:cubicBezTo>
                  <a:pt x="7530" y="5041"/>
                  <a:pt x="8255" y="3435"/>
                  <a:pt x="8255" y="1765"/>
                </a:cubicBezTo>
                <a:lnTo>
                  <a:pt x="8255" y="851"/>
                </a:lnTo>
                <a:lnTo>
                  <a:pt x="8696" y="851"/>
                </a:lnTo>
                <a:cubicBezTo>
                  <a:pt x="8948" y="851"/>
                  <a:pt x="9137" y="662"/>
                  <a:pt x="9137" y="410"/>
                </a:cubicBezTo>
                <a:cubicBezTo>
                  <a:pt x="9137" y="190"/>
                  <a:pt x="8948" y="1"/>
                  <a:pt x="8696" y="1"/>
                </a:cubicBezTo>
                <a:close/>
              </a:path>
            </a:pathLst>
          </a:custGeom>
          <a:solidFill>
            <a:srgbClr val="A0581F"/>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pic>
        <p:nvPicPr>
          <p:cNvPr id="567" name="Google Shape;567;g17976ef1b26_0_75"/>
          <p:cNvPicPr preferRelativeResize="0"/>
          <p:nvPr/>
        </p:nvPicPr>
        <p:blipFill>
          <a:blip r:embed="rId3">
            <a:alphaModFix/>
          </a:blip>
          <a:stretch>
            <a:fillRect/>
          </a:stretch>
        </p:blipFill>
        <p:spPr>
          <a:xfrm>
            <a:off x="5254753" y="0"/>
            <a:ext cx="6937248" cy="6858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sp>
        <p:nvSpPr>
          <p:cNvPr id="573" name="Google Shape;573;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FR"/>
              <a:t>3</a:t>
            </a:fld>
            <a:endParaRPr/>
          </a:p>
        </p:txBody>
      </p:sp>
      <p:sp>
        <p:nvSpPr>
          <p:cNvPr id="574" name="Google Shape;574;p26"/>
          <p:cNvSpPr txBox="1"/>
          <p:nvPr/>
        </p:nvSpPr>
        <p:spPr>
          <a:xfrm>
            <a:off x="990600" y="517525"/>
            <a:ext cx="10515600" cy="1325563"/>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3200"/>
              <a:buFont typeface="Livvic"/>
              <a:buNone/>
            </a:pPr>
            <a:r>
              <a:rPr lang="fr-FR" sz="3200" b="1">
                <a:solidFill>
                  <a:schemeClr val="dk1"/>
                </a:solidFill>
                <a:latin typeface="Livvic"/>
                <a:ea typeface="Livvic"/>
                <a:cs typeface="Livvic"/>
                <a:sym typeface="Livvic"/>
              </a:rPr>
              <a:t>Sensibilité potentielle et réelle au tassement</a:t>
            </a:r>
            <a:endParaRPr/>
          </a:p>
          <a:p>
            <a:pPr marL="0" marR="0" lvl="0" indent="0" algn="l" rtl="0">
              <a:lnSpc>
                <a:spcPct val="90000"/>
              </a:lnSpc>
              <a:spcBef>
                <a:spcPts val="0"/>
              </a:spcBef>
              <a:spcAft>
                <a:spcPts val="0"/>
              </a:spcAft>
              <a:buClr>
                <a:schemeClr val="dk1"/>
              </a:buClr>
              <a:buSzPts val="3200"/>
              <a:buFont typeface="Livvic"/>
              <a:buNone/>
            </a:pPr>
            <a:endParaRPr sz="3200" b="1">
              <a:solidFill>
                <a:schemeClr val="dk1"/>
              </a:solidFill>
              <a:latin typeface="Livvic"/>
              <a:ea typeface="Livvic"/>
              <a:cs typeface="Livvic"/>
              <a:sym typeface="Livvic"/>
            </a:endParaRPr>
          </a:p>
        </p:txBody>
      </p:sp>
      <p:sp>
        <p:nvSpPr>
          <p:cNvPr id="575" name="Google Shape;575;p26"/>
          <p:cNvSpPr txBox="1"/>
          <p:nvPr/>
        </p:nvSpPr>
        <p:spPr>
          <a:xfrm>
            <a:off x="473516" y="1570381"/>
            <a:ext cx="9662700" cy="3047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2400">
                <a:solidFill>
                  <a:schemeClr val="dk1"/>
                </a:solidFill>
                <a:latin typeface="Calibri"/>
                <a:ea typeface="Calibri"/>
                <a:cs typeface="Calibri"/>
                <a:sym typeface="Calibri"/>
              </a:rPr>
              <a:t>Pour maintenir la praticabilité à long terme des cloisonnements :</a:t>
            </a:r>
            <a:endParaRPr>
              <a:latin typeface="Calibri"/>
              <a:ea typeface="Calibri"/>
              <a:cs typeface="Calibri"/>
              <a:sym typeface="Calibri"/>
            </a:endParaRPr>
          </a:p>
          <a:p>
            <a:pPr marL="0" marR="0" lvl="0" indent="0" algn="l" rtl="0">
              <a:spcBef>
                <a:spcPts val="0"/>
              </a:spcBef>
              <a:spcAft>
                <a:spcPts val="0"/>
              </a:spcAft>
              <a:buNone/>
            </a:pPr>
            <a:endParaRPr sz="2400">
              <a:solidFill>
                <a:schemeClr val="dk1"/>
              </a:solidFill>
              <a:latin typeface="Calibri"/>
              <a:ea typeface="Calibri"/>
              <a:cs typeface="Calibri"/>
              <a:sym typeface="Calibri"/>
            </a:endParaRPr>
          </a:p>
          <a:p>
            <a:pPr marL="457200" marR="0" lvl="0" indent="-381000" algn="l" rtl="0">
              <a:spcBef>
                <a:spcPts val="0"/>
              </a:spcBef>
              <a:spcAft>
                <a:spcPts val="0"/>
              </a:spcAft>
              <a:buClr>
                <a:schemeClr val="dk1"/>
              </a:buClr>
              <a:buSzPts val="2400"/>
              <a:buFont typeface="Calibri"/>
              <a:buChar char="-"/>
            </a:pPr>
            <a:r>
              <a:rPr lang="fr-FR" sz="2400">
                <a:solidFill>
                  <a:schemeClr val="dk1"/>
                </a:solidFill>
                <a:latin typeface="Calibri"/>
                <a:ea typeface="Calibri"/>
                <a:cs typeface="Calibri"/>
                <a:sym typeface="Calibri"/>
              </a:rPr>
              <a:t>D</a:t>
            </a:r>
            <a:r>
              <a:rPr lang="fr-FR" sz="2400">
                <a:solidFill>
                  <a:schemeClr val="dk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0"/>
                  </a:ext>
                </a:extLst>
              </a:rPr>
              <a:t>iagnostic de </a:t>
            </a:r>
            <a:r>
              <a:rPr lang="fr-FR" sz="2400" b="1">
                <a:solidFill>
                  <a:schemeClr val="dk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1"/>
                  </a:ext>
                </a:extLst>
              </a:rPr>
              <a:t>sensibilité potentielle</a:t>
            </a:r>
            <a:r>
              <a:rPr lang="fr-FR" sz="2400">
                <a:solidFill>
                  <a:schemeClr val="dk1"/>
                </a:solidFill>
                <a:latin typeface="Calibri"/>
                <a:ea typeface="Calibri"/>
                <a:cs typeface="Calibri"/>
                <a:sym typeface="Calibri"/>
              </a:rPr>
              <a:t>, 3 critères : </a:t>
            </a:r>
            <a:endParaRPr sz="2400">
              <a:solidFill>
                <a:schemeClr val="dk1"/>
              </a:solidFill>
              <a:latin typeface="Calibri"/>
              <a:ea typeface="Calibri"/>
              <a:cs typeface="Calibri"/>
              <a:sym typeface="Calibri"/>
            </a:endParaRPr>
          </a:p>
          <a:p>
            <a:pPr marL="1371600" marR="0" lvl="2" indent="-381000" algn="l" rtl="0">
              <a:spcBef>
                <a:spcPts val="0"/>
              </a:spcBef>
              <a:spcAft>
                <a:spcPts val="0"/>
              </a:spcAft>
              <a:buClr>
                <a:schemeClr val="dk1"/>
              </a:buClr>
              <a:buSzPts val="2400"/>
              <a:buFont typeface="Calibri"/>
              <a:buChar char="-"/>
            </a:pPr>
            <a:r>
              <a:rPr lang="fr-FR" sz="2400">
                <a:solidFill>
                  <a:schemeClr val="dk1"/>
                </a:solidFill>
                <a:latin typeface="Calibri"/>
                <a:ea typeface="Calibri"/>
                <a:cs typeface="Calibri"/>
                <a:sym typeface="Calibri"/>
              </a:rPr>
              <a:t>texture</a:t>
            </a:r>
            <a:endParaRPr sz="2400">
              <a:solidFill>
                <a:schemeClr val="dk1"/>
              </a:solidFill>
              <a:latin typeface="Calibri"/>
              <a:ea typeface="Calibri"/>
              <a:cs typeface="Calibri"/>
              <a:sym typeface="Calibri"/>
            </a:endParaRPr>
          </a:p>
          <a:p>
            <a:pPr marL="1371600" marR="0" lvl="2" indent="-381000" algn="l" rtl="0">
              <a:spcBef>
                <a:spcPts val="0"/>
              </a:spcBef>
              <a:spcAft>
                <a:spcPts val="0"/>
              </a:spcAft>
              <a:buClr>
                <a:schemeClr val="dk1"/>
              </a:buClr>
              <a:buSzPts val="2400"/>
              <a:buFont typeface="Calibri"/>
              <a:buChar char="-"/>
            </a:pPr>
            <a:r>
              <a:rPr lang="fr-FR" sz="2400">
                <a:solidFill>
                  <a:schemeClr val="dk1"/>
                </a:solidFill>
                <a:latin typeface="Calibri"/>
                <a:ea typeface="Calibri"/>
                <a:cs typeface="Calibri"/>
                <a:sym typeface="Calibri"/>
              </a:rPr>
              <a:t>charge en éléments grossiers</a:t>
            </a:r>
            <a:endParaRPr sz="2400">
              <a:solidFill>
                <a:schemeClr val="dk1"/>
              </a:solidFill>
              <a:latin typeface="Calibri"/>
              <a:ea typeface="Calibri"/>
              <a:cs typeface="Calibri"/>
              <a:sym typeface="Calibri"/>
            </a:endParaRPr>
          </a:p>
          <a:p>
            <a:pPr marL="1371600" marR="0" lvl="2" indent="-381000" algn="l" rtl="0">
              <a:spcBef>
                <a:spcPts val="0"/>
              </a:spcBef>
              <a:spcAft>
                <a:spcPts val="0"/>
              </a:spcAft>
              <a:buClr>
                <a:schemeClr val="dk1"/>
              </a:buClr>
              <a:buSzPts val="2400"/>
              <a:buFont typeface="Calibri"/>
              <a:buChar char="-"/>
            </a:pPr>
            <a:r>
              <a:rPr lang="fr-FR" sz="2400">
                <a:solidFill>
                  <a:schemeClr val="dk1"/>
                </a:solidFill>
                <a:latin typeface="Calibri"/>
                <a:ea typeface="Calibri"/>
                <a:cs typeface="Calibri"/>
                <a:sym typeface="Calibri"/>
              </a:rPr>
              <a:t>engorgement</a:t>
            </a:r>
            <a:endParaRPr sz="2400">
              <a:solidFill>
                <a:schemeClr val="dk1"/>
              </a:solidFill>
              <a:latin typeface="Calibri"/>
              <a:ea typeface="Calibri"/>
              <a:cs typeface="Calibri"/>
              <a:sym typeface="Calibri"/>
            </a:endParaRPr>
          </a:p>
          <a:p>
            <a:pPr marL="457200" marR="0" lvl="0" indent="-381000" algn="l" rtl="0">
              <a:spcBef>
                <a:spcPts val="0"/>
              </a:spcBef>
              <a:spcAft>
                <a:spcPts val="0"/>
              </a:spcAft>
              <a:buClr>
                <a:schemeClr val="dk1"/>
              </a:buClr>
              <a:buSzPts val="2400"/>
              <a:buFont typeface="Calibri"/>
              <a:buChar char="-"/>
            </a:pPr>
            <a:r>
              <a:rPr lang="fr-FR" sz="2400">
                <a:solidFill>
                  <a:schemeClr val="dk1"/>
                </a:solidFill>
                <a:latin typeface="Calibri"/>
                <a:ea typeface="Calibri"/>
                <a:cs typeface="Calibri"/>
                <a:sym typeface="Calibri"/>
              </a:rPr>
              <a:t>Diagnostic de </a:t>
            </a:r>
            <a:r>
              <a:rPr lang="fr-FR" sz="2400" b="1">
                <a:solidFill>
                  <a:schemeClr val="dk1"/>
                </a:solidFill>
                <a:latin typeface="Calibri"/>
                <a:ea typeface="Calibri"/>
                <a:cs typeface="Calibri"/>
                <a:sym typeface="Calibri"/>
              </a:rPr>
              <a:t>sensibilité réelle</a:t>
            </a:r>
            <a:endParaRPr sz="2400" b="1">
              <a:solidFill>
                <a:schemeClr val="dk1"/>
              </a:solidFill>
              <a:latin typeface="Calibri"/>
              <a:ea typeface="Calibri"/>
              <a:cs typeface="Calibri"/>
              <a:sym typeface="Calibri"/>
            </a:endParaRPr>
          </a:p>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576" name="Google Shape;576;p26"/>
          <p:cNvSpPr txBox="1"/>
          <p:nvPr/>
        </p:nvSpPr>
        <p:spPr>
          <a:xfrm>
            <a:off x="6259403" y="6457789"/>
            <a:ext cx="41760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2000">
                <a:solidFill>
                  <a:schemeClr val="dk1"/>
                </a:solidFill>
                <a:latin typeface="Calibri"/>
                <a:ea typeface="Calibri"/>
                <a:cs typeface="Calibri"/>
                <a:sym typeface="Calibri"/>
              </a:rPr>
              <a:t>Lim, Eq &gt; Arg, Alo &gt; Sab &gt; +50% EG</a:t>
            </a:r>
            <a:endParaRPr>
              <a:latin typeface="Calibri"/>
              <a:ea typeface="Calibri"/>
              <a:cs typeface="Calibri"/>
              <a:sym typeface="Calibri"/>
            </a:endParaRPr>
          </a:p>
        </p:txBody>
      </p:sp>
      <p:pic>
        <p:nvPicPr>
          <p:cNvPr id="577" name="Google Shape;577;p26"/>
          <p:cNvPicPr preferRelativeResize="0"/>
          <p:nvPr/>
        </p:nvPicPr>
        <p:blipFill rotWithShape="1">
          <a:blip r:embed="rId3">
            <a:alphaModFix/>
          </a:blip>
          <a:srcRect/>
          <a:stretch/>
        </p:blipFill>
        <p:spPr>
          <a:xfrm>
            <a:off x="6742180" y="2504562"/>
            <a:ext cx="5373621" cy="3825038"/>
          </a:xfrm>
          <a:prstGeom prst="rect">
            <a:avLst/>
          </a:prstGeom>
          <a:noFill/>
          <a:ln>
            <a:noFill/>
          </a:ln>
        </p:spPr>
      </p:pic>
      <p:pic>
        <p:nvPicPr>
          <p:cNvPr id="578" name="Google Shape;578;p26"/>
          <p:cNvPicPr preferRelativeResize="0"/>
          <p:nvPr/>
        </p:nvPicPr>
        <p:blipFill rotWithShape="1">
          <a:blip r:embed="rId4">
            <a:alphaModFix/>
          </a:blip>
          <a:srcRect/>
          <a:stretch/>
        </p:blipFill>
        <p:spPr>
          <a:xfrm>
            <a:off x="10071123" y="611048"/>
            <a:ext cx="1165226" cy="1765301"/>
          </a:xfrm>
          <a:prstGeom prst="rect">
            <a:avLst/>
          </a:prstGeom>
          <a:noFill/>
          <a:ln>
            <a:noFill/>
          </a:ln>
        </p:spPr>
      </p:pic>
      <p:pic>
        <p:nvPicPr>
          <p:cNvPr id="579" name="Google Shape;579;p26"/>
          <p:cNvPicPr preferRelativeResize="0"/>
          <p:nvPr/>
        </p:nvPicPr>
        <p:blipFill rotWithShape="1">
          <a:blip r:embed="rId5">
            <a:alphaModFix/>
          </a:blip>
          <a:srcRect l="23609" t="7963" r="10553" b="11844"/>
          <a:stretch/>
        </p:blipFill>
        <p:spPr>
          <a:xfrm>
            <a:off x="2314569" y="4618077"/>
            <a:ext cx="1754854" cy="1710000"/>
          </a:xfrm>
          <a:prstGeom prst="rect">
            <a:avLst/>
          </a:prstGeom>
          <a:noFill/>
          <a:ln>
            <a:noFill/>
          </a:ln>
        </p:spPr>
      </p:pic>
      <p:pic>
        <p:nvPicPr>
          <p:cNvPr id="580" name="Google Shape;580;p26"/>
          <p:cNvPicPr preferRelativeResize="0"/>
          <p:nvPr/>
        </p:nvPicPr>
        <p:blipFill rotWithShape="1">
          <a:blip r:embed="rId6">
            <a:alphaModFix/>
          </a:blip>
          <a:srcRect l="22643" t="8202" r="13483" b="14049"/>
          <a:stretch/>
        </p:blipFill>
        <p:spPr>
          <a:xfrm>
            <a:off x="4214207" y="4618076"/>
            <a:ext cx="1755992" cy="1710000"/>
          </a:xfrm>
          <a:prstGeom prst="rect">
            <a:avLst/>
          </a:prstGeom>
          <a:noFill/>
          <a:ln>
            <a:noFill/>
          </a:ln>
        </p:spPr>
      </p:pic>
      <p:pic>
        <p:nvPicPr>
          <p:cNvPr id="581" name="Google Shape;581;p26"/>
          <p:cNvPicPr preferRelativeResize="0"/>
          <p:nvPr/>
        </p:nvPicPr>
        <p:blipFill rotWithShape="1">
          <a:blip r:embed="rId7">
            <a:alphaModFix/>
          </a:blip>
          <a:srcRect l="22986" t="8195" r="13601" b="11849"/>
          <a:stretch/>
        </p:blipFill>
        <p:spPr>
          <a:xfrm>
            <a:off x="473526" y="4684002"/>
            <a:ext cx="1696272" cy="171104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86"/>
        <p:cNvGrpSpPr/>
        <p:nvPr/>
      </p:nvGrpSpPr>
      <p:grpSpPr>
        <a:xfrm>
          <a:off x="0" y="0"/>
          <a:ext cx="0" cy="0"/>
          <a:chOff x="0" y="0"/>
          <a:chExt cx="0" cy="0"/>
        </a:xfrm>
      </p:grpSpPr>
      <p:sp>
        <p:nvSpPr>
          <p:cNvPr id="587" name="Google Shape;587;g17976ef1b26_0_3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FR"/>
              <a:t>4</a:t>
            </a:fld>
            <a:endParaRPr/>
          </a:p>
        </p:txBody>
      </p:sp>
      <p:sp>
        <p:nvSpPr>
          <p:cNvPr id="588" name="Google Shape;588;g17976ef1b26_0_30"/>
          <p:cNvSpPr txBox="1"/>
          <p:nvPr/>
        </p:nvSpPr>
        <p:spPr>
          <a:xfrm>
            <a:off x="990600" y="517525"/>
            <a:ext cx="10515600" cy="1325700"/>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3200"/>
              <a:buFont typeface="Livvic"/>
              <a:buNone/>
            </a:pPr>
            <a:r>
              <a:rPr lang="fr-FR" sz="3200" b="1">
                <a:solidFill>
                  <a:schemeClr val="dk1"/>
                </a:solidFill>
                <a:latin typeface="Livvic"/>
                <a:ea typeface="Livvic"/>
                <a:cs typeface="Livvic"/>
                <a:sym typeface="Livvic"/>
              </a:rPr>
              <a:t>Présence de traces d’engorgement</a:t>
            </a:r>
            <a:endParaRPr/>
          </a:p>
          <a:p>
            <a:pPr marL="0" marR="0" lvl="0" indent="0" algn="l" rtl="0">
              <a:lnSpc>
                <a:spcPct val="90000"/>
              </a:lnSpc>
              <a:spcBef>
                <a:spcPts val="0"/>
              </a:spcBef>
              <a:spcAft>
                <a:spcPts val="0"/>
              </a:spcAft>
              <a:buClr>
                <a:schemeClr val="dk1"/>
              </a:buClr>
              <a:buSzPts val="3200"/>
              <a:buFont typeface="Livvic"/>
              <a:buNone/>
            </a:pPr>
            <a:endParaRPr sz="3200" b="1">
              <a:solidFill>
                <a:schemeClr val="dk1"/>
              </a:solidFill>
              <a:latin typeface="Livvic"/>
              <a:ea typeface="Livvic"/>
              <a:cs typeface="Livvic"/>
              <a:sym typeface="Livvic"/>
            </a:endParaRPr>
          </a:p>
        </p:txBody>
      </p:sp>
      <p:sp>
        <p:nvSpPr>
          <p:cNvPr id="589" name="Google Shape;589;g17976ef1b26_0_30"/>
          <p:cNvSpPr txBox="1"/>
          <p:nvPr/>
        </p:nvSpPr>
        <p:spPr>
          <a:xfrm>
            <a:off x="473516" y="1722781"/>
            <a:ext cx="9662700" cy="1200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2400">
                <a:solidFill>
                  <a:schemeClr val="dk1"/>
                </a:solidFill>
                <a:latin typeface="Calibri"/>
                <a:ea typeface="Calibri"/>
                <a:cs typeface="Calibri"/>
                <a:sym typeface="Calibri"/>
              </a:rPr>
              <a:t>Présence de traces d’engorgement = faible capacité de drainage</a:t>
            </a:r>
            <a:endParaRPr sz="2400">
              <a:solidFill>
                <a:schemeClr val="dk1"/>
              </a:solidFill>
              <a:latin typeface="Calibri"/>
              <a:ea typeface="Calibri"/>
              <a:cs typeface="Calibri"/>
              <a:sym typeface="Calibri"/>
            </a:endParaRPr>
          </a:p>
          <a:p>
            <a:pPr marL="0" marR="0" lvl="0" indent="0" algn="l" rtl="0">
              <a:spcBef>
                <a:spcPts val="0"/>
              </a:spcBef>
              <a:spcAft>
                <a:spcPts val="0"/>
              </a:spcAft>
              <a:buNone/>
            </a:pPr>
            <a:r>
              <a:rPr lang="fr-FR" sz="2400">
                <a:solidFill>
                  <a:schemeClr val="dk1"/>
                </a:solidFill>
                <a:latin typeface="Calibri"/>
                <a:ea typeface="Calibri"/>
                <a:cs typeface="Calibri"/>
                <a:sym typeface="Calibri"/>
              </a:rPr>
              <a:t>→ augmentation du risque de tassement</a:t>
            </a:r>
            <a:endParaRPr sz="2400">
              <a:solidFill>
                <a:schemeClr val="dk1"/>
              </a:solidFill>
              <a:latin typeface="Calibri"/>
              <a:ea typeface="Calibri"/>
              <a:cs typeface="Calibri"/>
              <a:sym typeface="Calibri"/>
            </a:endParaRPr>
          </a:p>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pic>
        <p:nvPicPr>
          <p:cNvPr id="590" name="Google Shape;590;g17976ef1b26_0_30"/>
          <p:cNvPicPr preferRelativeResize="0"/>
          <p:nvPr/>
        </p:nvPicPr>
        <p:blipFill rotWithShape="1">
          <a:blip r:embed="rId3">
            <a:alphaModFix/>
          </a:blip>
          <a:srcRect/>
          <a:stretch/>
        </p:blipFill>
        <p:spPr>
          <a:xfrm>
            <a:off x="9999720" y="428967"/>
            <a:ext cx="1688598" cy="2558226"/>
          </a:xfrm>
          <a:prstGeom prst="rect">
            <a:avLst/>
          </a:prstGeom>
          <a:noFill/>
          <a:ln>
            <a:noFill/>
          </a:ln>
        </p:spPr>
      </p:pic>
      <p:pic>
        <p:nvPicPr>
          <p:cNvPr id="591" name="Google Shape;591;g17976ef1b26_0_30"/>
          <p:cNvPicPr preferRelativeResize="0"/>
          <p:nvPr/>
        </p:nvPicPr>
        <p:blipFill>
          <a:blip r:embed="rId4">
            <a:alphaModFix/>
          </a:blip>
          <a:stretch>
            <a:fillRect/>
          </a:stretch>
        </p:blipFill>
        <p:spPr>
          <a:xfrm>
            <a:off x="247525" y="3169275"/>
            <a:ext cx="5576258" cy="3250875"/>
          </a:xfrm>
          <a:prstGeom prst="rect">
            <a:avLst/>
          </a:prstGeom>
          <a:noFill/>
          <a:ln>
            <a:noFill/>
          </a:ln>
        </p:spPr>
      </p:pic>
      <p:pic>
        <p:nvPicPr>
          <p:cNvPr id="592" name="Google Shape;592;g17976ef1b26_0_30"/>
          <p:cNvPicPr preferRelativeResize="0"/>
          <p:nvPr/>
        </p:nvPicPr>
        <p:blipFill>
          <a:blip r:embed="rId5">
            <a:alphaModFix/>
          </a:blip>
          <a:stretch>
            <a:fillRect/>
          </a:stretch>
        </p:blipFill>
        <p:spPr>
          <a:xfrm>
            <a:off x="5980026" y="3169275"/>
            <a:ext cx="5708300" cy="325087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97"/>
        <p:cNvGrpSpPr/>
        <p:nvPr/>
      </p:nvGrpSpPr>
      <p:grpSpPr>
        <a:xfrm>
          <a:off x="0" y="0"/>
          <a:ext cx="0" cy="0"/>
          <a:chOff x="0" y="0"/>
          <a:chExt cx="0" cy="0"/>
        </a:xfrm>
      </p:grpSpPr>
      <p:pic>
        <p:nvPicPr>
          <p:cNvPr id="598" name="Google Shape;598;g17976ef1b26_0_13"/>
          <p:cNvPicPr preferRelativeResize="0"/>
          <p:nvPr/>
        </p:nvPicPr>
        <p:blipFill>
          <a:blip r:embed="rId3">
            <a:alphaModFix/>
          </a:blip>
          <a:stretch>
            <a:fillRect/>
          </a:stretch>
        </p:blipFill>
        <p:spPr>
          <a:xfrm>
            <a:off x="164000" y="1248807"/>
            <a:ext cx="11342200" cy="5472630"/>
          </a:xfrm>
          <a:prstGeom prst="rect">
            <a:avLst/>
          </a:prstGeom>
          <a:noFill/>
          <a:ln>
            <a:noFill/>
          </a:ln>
        </p:spPr>
      </p:pic>
      <p:sp>
        <p:nvSpPr>
          <p:cNvPr id="599" name="Google Shape;599;g17976ef1b26_0_1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FR"/>
              <a:t>5</a:t>
            </a:fld>
            <a:endParaRPr/>
          </a:p>
        </p:txBody>
      </p:sp>
      <p:sp>
        <p:nvSpPr>
          <p:cNvPr id="600" name="Google Shape;600;g17976ef1b26_0_13"/>
          <p:cNvSpPr txBox="1"/>
          <p:nvPr/>
        </p:nvSpPr>
        <p:spPr>
          <a:xfrm>
            <a:off x="990600" y="517525"/>
            <a:ext cx="10515600" cy="1325700"/>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3200"/>
              <a:buFont typeface="Livvic"/>
              <a:buNone/>
            </a:pPr>
            <a:r>
              <a:rPr lang="fr-FR" sz="3200" b="1">
                <a:solidFill>
                  <a:schemeClr val="dk1"/>
                </a:solidFill>
                <a:latin typeface="Livvic"/>
                <a:ea typeface="Livvic"/>
                <a:cs typeface="Livvic"/>
                <a:sym typeface="Livvic"/>
              </a:rPr>
              <a:t>Sensibilité réelle : au moment du passage d’engin</a:t>
            </a:r>
            <a:endParaRPr/>
          </a:p>
          <a:p>
            <a:pPr marL="0" marR="0" lvl="0" indent="0" algn="l" rtl="0">
              <a:lnSpc>
                <a:spcPct val="90000"/>
              </a:lnSpc>
              <a:spcBef>
                <a:spcPts val="0"/>
              </a:spcBef>
              <a:spcAft>
                <a:spcPts val="0"/>
              </a:spcAft>
              <a:buClr>
                <a:schemeClr val="dk1"/>
              </a:buClr>
              <a:buSzPts val="3200"/>
              <a:buFont typeface="Livvic"/>
              <a:buNone/>
            </a:pPr>
            <a:endParaRPr sz="3200" b="1">
              <a:solidFill>
                <a:schemeClr val="dk1"/>
              </a:solidFill>
              <a:latin typeface="Livvic"/>
              <a:ea typeface="Livvic"/>
              <a:cs typeface="Livvic"/>
              <a:sym typeface="Livvic"/>
            </a:endParaRPr>
          </a:p>
        </p:txBody>
      </p:sp>
      <p:pic>
        <p:nvPicPr>
          <p:cNvPr id="601" name="Google Shape;601;g17976ef1b26_0_13"/>
          <p:cNvPicPr preferRelativeResize="0"/>
          <p:nvPr/>
        </p:nvPicPr>
        <p:blipFill rotWithShape="1">
          <a:blip r:embed="rId4">
            <a:alphaModFix/>
          </a:blip>
          <a:srcRect/>
          <a:stretch/>
        </p:blipFill>
        <p:spPr>
          <a:xfrm>
            <a:off x="11241449" y="88524"/>
            <a:ext cx="765851" cy="11602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06"/>
        <p:cNvGrpSpPr/>
        <p:nvPr/>
      </p:nvGrpSpPr>
      <p:grpSpPr>
        <a:xfrm>
          <a:off x="0" y="0"/>
          <a:ext cx="0" cy="0"/>
          <a:chOff x="0" y="0"/>
          <a:chExt cx="0" cy="0"/>
        </a:xfrm>
      </p:grpSpPr>
      <p:pic>
        <p:nvPicPr>
          <p:cNvPr id="607" name="Google Shape;607;g186665d23a2_1_31"/>
          <p:cNvPicPr preferRelativeResize="0"/>
          <p:nvPr/>
        </p:nvPicPr>
        <p:blipFill>
          <a:blip r:embed="rId3">
            <a:alphaModFix/>
          </a:blip>
          <a:stretch>
            <a:fillRect/>
          </a:stretch>
        </p:blipFill>
        <p:spPr>
          <a:xfrm>
            <a:off x="838201" y="2412581"/>
            <a:ext cx="7163125" cy="4030401"/>
          </a:xfrm>
          <a:prstGeom prst="rect">
            <a:avLst/>
          </a:prstGeom>
          <a:noFill/>
          <a:ln>
            <a:noFill/>
          </a:ln>
        </p:spPr>
      </p:pic>
      <p:sp>
        <p:nvSpPr>
          <p:cNvPr id="608" name="Google Shape;608;g186665d23a2_1_3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FR"/>
              <a:t>6</a:t>
            </a:fld>
            <a:endParaRPr/>
          </a:p>
        </p:txBody>
      </p:sp>
      <p:sp>
        <p:nvSpPr>
          <p:cNvPr id="609" name="Google Shape;609;g186665d23a2_1_31"/>
          <p:cNvSpPr txBox="1"/>
          <p:nvPr/>
        </p:nvSpPr>
        <p:spPr>
          <a:xfrm>
            <a:off x="838200" y="365125"/>
            <a:ext cx="10515600" cy="1325700"/>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3200"/>
              <a:buFont typeface="Livvic"/>
              <a:buNone/>
            </a:pPr>
            <a:r>
              <a:rPr lang="fr-FR" sz="3200" b="1">
                <a:solidFill>
                  <a:schemeClr val="dk1"/>
                </a:solidFill>
                <a:latin typeface="Livvic"/>
                <a:ea typeface="Livvic"/>
                <a:cs typeface="Livvic"/>
                <a:sym typeface="Livvic"/>
              </a:rPr>
              <a:t>Vidéo #14 Diagnostic de sensibilité au tassement</a:t>
            </a:r>
            <a:endParaRPr/>
          </a:p>
        </p:txBody>
      </p:sp>
      <p:sp>
        <p:nvSpPr>
          <p:cNvPr id="610" name="Google Shape;610;g186665d23a2_1_31"/>
          <p:cNvSpPr txBox="1"/>
          <p:nvPr/>
        </p:nvSpPr>
        <p:spPr>
          <a:xfrm>
            <a:off x="802375" y="1294600"/>
            <a:ext cx="9397800" cy="861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2500">
                <a:solidFill>
                  <a:schemeClr val="dk1"/>
                </a:solidFill>
                <a:latin typeface="Calibri"/>
                <a:ea typeface="Calibri"/>
                <a:cs typeface="Calibri"/>
                <a:sym typeface="Calibri"/>
              </a:rPr>
              <a:t>A visionner sur Youtube : </a:t>
            </a:r>
            <a:r>
              <a:rPr lang="fr-FR" sz="2500" u="sng">
                <a:solidFill>
                  <a:schemeClr val="hlink"/>
                </a:solidFill>
                <a:latin typeface="Calibri"/>
                <a:ea typeface="Calibri"/>
                <a:cs typeface="Calibri"/>
                <a:sym typeface="Calibri"/>
                <a:hlinkClick r:id="rId4"/>
              </a:rPr>
              <a:t>https://youtu.be/5jeNFnEa0BE</a:t>
            </a:r>
            <a:r>
              <a:rPr lang="fr-FR" sz="2500">
                <a:solidFill>
                  <a:schemeClr val="dk1"/>
                </a:solidFill>
                <a:latin typeface="Calibri"/>
                <a:ea typeface="Calibri"/>
                <a:cs typeface="Calibri"/>
                <a:sym typeface="Calibri"/>
              </a:rPr>
              <a:t> </a:t>
            </a:r>
            <a:endParaRPr sz="2500">
              <a:solidFill>
                <a:schemeClr val="dk1"/>
              </a:solidFill>
              <a:latin typeface="Calibri"/>
              <a:ea typeface="Calibri"/>
              <a:cs typeface="Calibri"/>
              <a:sym typeface="Calibri"/>
            </a:endParaRPr>
          </a:p>
          <a:p>
            <a:pPr marL="0" marR="0" lvl="0" indent="0" algn="l" rtl="0">
              <a:spcBef>
                <a:spcPts val="0"/>
              </a:spcBef>
              <a:spcAft>
                <a:spcPts val="0"/>
              </a:spcAft>
              <a:buNone/>
            </a:pPr>
            <a:r>
              <a:rPr lang="fr-FR" sz="2500">
                <a:solidFill>
                  <a:schemeClr val="dk1"/>
                </a:solidFill>
                <a:latin typeface="Calibri"/>
                <a:ea typeface="Calibri"/>
                <a:cs typeface="Calibri"/>
                <a:sym typeface="Calibri"/>
              </a:rPr>
              <a:t>Durée : 12 min 29 s </a:t>
            </a:r>
            <a:endParaRPr sz="2500">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14"/>
          <p:cNvSpPr txBox="1">
            <a:spLocks noGrp="1"/>
          </p:cNvSpPr>
          <p:nvPr>
            <p:ph type="title"/>
          </p:nvPr>
        </p:nvSpPr>
        <p:spPr>
          <a:xfrm>
            <a:off x="838200" y="65907"/>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Livvic"/>
              <a:buNone/>
            </a:pPr>
            <a:r>
              <a:rPr lang="fr-FR" sz="2000" b="1" dirty="0"/>
              <a:t>Vidéo réalisée avec le soutien financier de l’ADEME.</a:t>
            </a:r>
            <a:endParaRPr sz="2000" dirty="0"/>
          </a:p>
        </p:txBody>
      </p:sp>
      <p:sp>
        <p:nvSpPr>
          <p:cNvPr id="431" name="Google Shape;431;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FR"/>
              <a:t>7</a:t>
            </a:fld>
            <a:endParaRPr/>
          </a:p>
        </p:txBody>
      </p:sp>
      <p:sp>
        <p:nvSpPr>
          <p:cNvPr id="2" name="Google Shape;430;p14">
            <a:extLst>
              <a:ext uri="{FF2B5EF4-FFF2-40B4-BE49-F238E27FC236}">
                <a16:creationId xmlns:a16="http://schemas.microsoft.com/office/drawing/2014/main" id="{6E7D40FC-9431-5C5F-64E9-866BB1345975}"/>
              </a:ext>
            </a:extLst>
          </p:cNvPr>
          <p:cNvSpPr txBox="1">
            <a:spLocks/>
          </p:cNvSpPr>
          <p:nvPr/>
        </p:nvSpPr>
        <p:spPr>
          <a:xfrm>
            <a:off x="838200" y="2142161"/>
            <a:ext cx="10515600"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Livvic"/>
              <a:buNone/>
              <a:defRPr sz="4400" b="0" i="0" u="none" strike="noStrike" cap="none">
                <a:solidFill>
                  <a:schemeClr val="dk1"/>
                </a:solidFill>
                <a:latin typeface="Livvic"/>
                <a:ea typeface="Livvic"/>
                <a:cs typeface="Livvic"/>
                <a:sym typeface="Livv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SzPts val="4400"/>
            </a:pPr>
            <a:r>
              <a:rPr lang="fr-FR" sz="2000" b="1" dirty="0"/>
              <a:t>En collaboration avec les partenaires du projet IPRSol.</a:t>
            </a:r>
            <a:endParaRPr lang="fr-FR" sz="2000" dirty="0"/>
          </a:p>
        </p:txBody>
      </p:sp>
      <p:sp>
        <p:nvSpPr>
          <p:cNvPr id="3" name="Google Shape;430;p14">
            <a:extLst>
              <a:ext uri="{FF2B5EF4-FFF2-40B4-BE49-F238E27FC236}">
                <a16:creationId xmlns:a16="http://schemas.microsoft.com/office/drawing/2014/main" id="{E4F09343-1A06-5734-CFF6-AF55E0C4857F}"/>
              </a:ext>
            </a:extLst>
          </p:cNvPr>
          <p:cNvSpPr txBox="1">
            <a:spLocks/>
          </p:cNvSpPr>
          <p:nvPr/>
        </p:nvSpPr>
        <p:spPr>
          <a:xfrm>
            <a:off x="838200" y="5493154"/>
            <a:ext cx="10515600"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Livvic"/>
              <a:buNone/>
              <a:defRPr sz="4400" b="0" i="0" u="none" strike="noStrike" cap="none">
                <a:solidFill>
                  <a:schemeClr val="dk1"/>
                </a:solidFill>
                <a:latin typeface="Livvic"/>
                <a:ea typeface="Livvic"/>
                <a:cs typeface="Livvic"/>
                <a:sym typeface="Livv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SzPts val="4400"/>
            </a:pPr>
            <a:r>
              <a:rPr lang="fr-FR" sz="2000" b="1" dirty="0"/>
              <a:t>Voix, réalisation et montage : Solenn Chauvel. </a:t>
            </a:r>
            <a:endParaRPr lang="fr-FR" sz="2000" dirty="0"/>
          </a:p>
        </p:txBody>
      </p:sp>
      <p:pic>
        <p:nvPicPr>
          <p:cNvPr id="10" name="Google Shape;113;p1">
            <a:extLst>
              <a:ext uri="{FF2B5EF4-FFF2-40B4-BE49-F238E27FC236}">
                <a16:creationId xmlns:a16="http://schemas.microsoft.com/office/drawing/2014/main" id="{225A105D-2DB9-F0D5-C5D4-375D1AD63330}"/>
              </a:ext>
            </a:extLst>
          </p:cNvPr>
          <p:cNvPicPr preferRelativeResize="0"/>
          <p:nvPr/>
        </p:nvPicPr>
        <p:blipFill>
          <a:blip r:embed="rId3">
            <a:alphaModFix/>
          </a:blip>
          <a:stretch>
            <a:fillRect/>
          </a:stretch>
        </p:blipFill>
        <p:spPr>
          <a:xfrm>
            <a:off x="5375201" y="951652"/>
            <a:ext cx="1315335" cy="1500480"/>
          </a:xfrm>
          <a:prstGeom prst="rect">
            <a:avLst/>
          </a:prstGeom>
          <a:noFill/>
          <a:ln>
            <a:noFill/>
          </a:ln>
        </p:spPr>
      </p:pic>
      <p:grpSp>
        <p:nvGrpSpPr>
          <p:cNvPr id="13" name="Groupe 12">
            <a:extLst>
              <a:ext uri="{FF2B5EF4-FFF2-40B4-BE49-F238E27FC236}">
                <a16:creationId xmlns:a16="http://schemas.microsoft.com/office/drawing/2014/main" id="{5DFF53EB-F35A-96E1-8E65-A3806EE8451F}"/>
              </a:ext>
            </a:extLst>
          </p:cNvPr>
          <p:cNvGrpSpPr/>
          <p:nvPr/>
        </p:nvGrpSpPr>
        <p:grpSpPr>
          <a:xfrm>
            <a:off x="1197297" y="3133733"/>
            <a:ext cx="9334641" cy="2359187"/>
            <a:chOff x="1197297" y="3133733"/>
            <a:chExt cx="9334641" cy="2359187"/>
          </a:xfrm>
        </p:grpSpPr>
        <p:grpSp>
          <p:nvGrpSpPr>
            <p:cNvPr id="11" name="Groupe 10">
              <a:extLst>
                <a:ext uri="{FF2B5EF4-FFF2-40B4-BE49-F238E27FC236}">
                  <a16:creationId xmlns:a16="http://schemas.microsoft.com/office/drawing/2014/main" id="{B113425C-6C52-DB0A-2B14-26C4EA49B5ED}"/>
                </a:ext>
              </a:extLst>
            </p:cNvPr>
            <p:cNvGrpSpPr/>
            <p:nvPr/>
          </p:nvGrpSpPr>
          <p:grpSpPr>
            <a:xfrm>
              <a:off x="1197297" y="3133733"/>
              <a:ext cx="9230478" cy="2359187"/>
              <a:chOff x="1539122" y="2763618"/>
              <a:chExt cx="9230478" cy="2359187"/>
            </a:xfrm>
          </p:grpSpPr>
          <p:pic>
            <p:nvPicPr>
              <p:cNvPr id="4" name="Google Shape;107;p1">
                <a:extLst>
                  <a:ext uri="{FF2B5EF4-FFF2-40B4-BE49-F238E27FC236}">
                    <a16:creationId xmlns:a16="http://schemas.microsoft.com/office/drawing/2014/main" id="{900E65EF-A36E-E24D-63CE-1A5E72997067}"/>
                  </a:ext>
                </a:extLst>
              </p:cNvPr>
              <p:cNvPicPr preferRelativeResize="0"/>
              <p:nvPr/>
            </p:nvPicPr>
            <p:blipFill>
              <a:blip r:embed="rId4">
                <a:alphaModFix/>
              </a:blip>
              <a:stretch>
                <a:fillRect/>
              </a:stretch>
            </p:blipFill>
            <p:spPr>
              <a:xfrm>
                <a:off x="2235875" y="3858755"/>
                <a:ext cx="2705061" cy="1016650"/>
              </a:xfrm>
              <a:prstGeom prst="rect">
                <a:avLst/>
              </a:prstGeom>
              <a:noFill/>
              <a:ln>
                <a:noFill/>
              </a:ln>
            </p:spPr>
          </p:pic>
          <p:pic>
            <p:nvPicPr>
              <p:cNvPr id="5" name="Google Shape;108;p1">
                <a:extLst>
                  <a:ext uri="{FF2B5EF4-FFF2-40B4-BE49-F238E27FC236}">
                    <a16:creationId xmlns:a16="http://schemas.microsoft.com/office/drawing/2014/main" id="{77CA36CB-856E-5ED3-B94B-FCC13FC63733}"/>
                  </a:ext>
                </a:extLst>
              </p:cNvPr>
              <p:cNvPicPr preferRelativeResize="0"/>
              <p:nvPr/>
            </p:nvPicPr>
            <p:blipFill>
              <a:blip r:embed="rId5">
                <a:alphaModFix/>
              </a:blip>
              <a:stretch>
                <a:fillRect/>
              </a:stretch>
            </p:blipFill>
            <p:spPr>
              <a:xfrm>
                <a:off x="4948230" y="2763618"/>
                <a:ext cx="3810000" cy="952500"/>
              </a:xfrm>
              <a:prstGeom prst="rect">
                <a:avLst/>
              </a:prstGeom>
              <a:noFill/>
              <a:ln>
                <a:noFill/>
              </a:ln>
            </p:spPr>
          </p:pic>
          <p:pic>
            <p:nvPicPr>
              <p:cNvPr id="6" name="Google Shape;109;p1">
                <a:extLst>
                  <a:ext uri="{FF2B5EF4-FFF2-40B4-BE49-F238E27FC236}">
                    <a16:creationId xmlns:a16="http://schemas.microsoft.com/office/drawing/2014/main" id="{24EC4A1B-CCAE-DAD9-21C2-16A460E7CFFB}"/>
                  </a:ext>
                </a:extLst>
              </p:cNvPr>
              <p:cNvPicPr preferRelativeResize="0"/>
              <p:nvPr/>
            </p:nvPicPr>
            <p:blipFill>
              <a:blip r:embed="rId6">
                <a:alphaModFix/>
              </a:blip>
              <a:stretch>
                <a:fillRect/>
              </a:stretch>
            </p:blipFill>
            <p:spPr>
              <a:xfrm>
                <a:off x="9347200" y="3700405"/>
                <a:ext cx="1422400" cy="1422400"/>
              </a:xfrm>
              <a:prstGeom prst="rect">
                <a:avLst/>
              </a:prstGeom>
              <a:noFill/>
              <a:ln>
                <a:noFill/>
              </a:ln>
            </p:spPr>
          </p:pic>
          <p:pic>
            <p:nvPicPr>
              <p:cNvPr id="7" name="Google Shape;110;p1">
                <a:extLst>
                  <a:ext uri="{FF2B5EF4-FFF2-40B4-BE49-F238E27FC236}">
                    <a16:creationId xmlns:a16="http://schemas.microsoft.com/office/drawing/2014/main" id="{00017B2D-BF08-C67F-4C6B-BB08B691A50A}"/>
                  </a:ext>
                </a:extLst>
              </p:cNvPr>
              <p:cNvPicPr preferRelativeResize="0"/>
              <p:nvPr/>
            </p:nvPicPr>
            <p:blipFill>
              <a:blip r:embed="rId7">
                <a:alphaModFix/>
              </a:blip>
              <a:stretch>
                <a:fillRect/>
              </a:stretch>
            </p:blipFill>
            <p:spPr>
              <a:xfrm>
                <a:off x="7670100" y="3611355"/>
                <a:ext cx="1219200" cy="1422400"/>
              </a:xfrm>
              <a:prstGeom prst="rect">
                <a:avLst/>
              </a:prstGeom>
              <a:noFill/>
              <a:ln>
                <a:noFill/>
              </a:ln>
            </p:spPr>
          </p:pic>
          <p:pic>
            <p:nvPicPr>
              <p:cNvPr id="8" name="Google Shape;111;p1">
                <a:extLst>
                  <a:ext uri="{FF2B5EF4-FFF2-40B4-BE49-F238E27FC236}">
                    <a16:creationId xmlns:a16="http://schemas.microsoft.com/office/drawing/2014/main" id="{F5F3F9FF-6EBE-18D8-480F-B8070AB5B8C8}"/>
                  </a:ext>
                </a:extLst>
              </p:cNvPr>
              <p:cNvPicPr preferRelativeResize="0"/>
              <p:nvPr/>
            </p:nvPicPr>
            <p:blipFill>
              <a:blip r:embed="rId8">
                <a:alphaModFix/>
              </a:blip>
              <a:stretch>
                <a:fillRect/>
              </a:stretch>
            </p:blipFill>
            <p:spPr>
              <a:xfrm>
                <a:off x="5563625" y="3858761"/>
                <a:ext cx="1518227" cy="1105694"/>
              </a:xfrm>
              <a:prstGeom prst="rect">
                <a:avLst/>
              </a:prstGeom>
              <a:noFill/>
              <a:ln>
                <a:noFill/>
              </a:ln>
            </p:spPr>
          </p:pic>
          <p:pic>
            <p:nvPicPr>
              <p:cNvPr id="9" name="Google Shape;112;p1">
                <a:extLst>
                  <a:ext uri="{FF2B5EF4-FFF2-40B4-BE49-F238E27FC236}">
                    <a16:creationId xmlns:a16="http://schemas.microsoft.com/office/drawing/2014/main" id="{B05F3B92-DB33-CA8D-8364-57D2C231BE1C}"/>
                  </a:ext>
                </a:extLst>
              </p:cNvPr>
              <p:cNvPicPr preferRelativeResize="0"/>
              <p:nvPr/>
            </p:nvPicPr>
            <p:blipFill>
              <a:blip r:embed="rId9">
                <a:alphaModFix/>
              </a:blip>
              <a:stretch>
                <a:fillRect/>
              </a:stretch>
            </p:blipFill>
            <p:spPr>
              <a:xfrm>
                <a:off x="1539122" y="2923703"/>
                <a:ext cx="3071825" cy="721428"/>
              </a:xfrm>
              <a:prstGeom prst="rect">
                <a:avLst/>
              </a:prstGeom>
              <a:noFill/>
              <a:ln>
                <a:noFill/>
              </a:ln>
            </p:spPr>
          </p:pic>
        </p:grpSp>
        <p:pic>
          <p:nvPicPr>
            <p:cNvPr id="12" name="Google Shape;332;p13">
              <a:extLst>
                <a:ext uri="{FF2B5EF4-FFF2-40B4-BE49-F238E27FC236}">
                  <a16:creationId xmlns:a16="http://schemas.microsoft.com/office/drawing/2014/main" id="{7765F13B-05FD-CF94-30B4-1F110E298231}"/>
                </a:ext>
              </a:extLst>
            </p:cNvPr>
            <p:cNvPicPr preferRelativeResize="0"/>
            <p:nvPr/>
          </p:nvPicPr>
          <p:blipFill rotWithShape="1">
            <a:blip r:embed="rId10">
              <a:alphaModFix/>
            </a:blip>
            <a:srcRect/>
            <a:stretch/>
          </p:blipFill>
          <p:spPr>
            <a:xfrm>
              <a:off x="8901212" y="3370524"/>
              <a:ext cx="1630726" cy="429424"/>
            </a:xfrm>
            <a:prstGeom prst="rect">
              <a:avLst/>
            </a:prstGeom>
            <a:noFill/>
            <a:ln>
              <a:noFill/>
            </a:ln>
          </p:spPr>
        </p:pic>
      </p:grpSp>
    </p:spTree>
  </p:cSld>
  <p:clrMapOvr>
    <a:masterClrMapping/>
  </p:clrMapOvr>
</p:sld>
</file>

<file path=ppt/theme/theme1.xml><?xml version="1.0" encoding="utf-8"?>
<a:theme xmlns:a="http://schemas.openxmlformats.org/drawingml/2006/main" name="Thème Office">
  <a:themeElements>
    <a:clrScheme name="Couleurs AFES">
      <a:dk1>
        <a:srgbClr val="000000"/>
      </a:dk1>
      <a:lt1>
        <a:srgbClr val="FFFFFF"/>
      </a:lt1>
      <a:dk2>
        <a:srgbClr val="44546A"/>
      </a:dk2>
      <a:lt2>
        <a:srgbClr val="EEEEEE"/>
      </a:lt2>
      <a:accent1>
        <a:srgbClr val="F6F5F0"/>
      </a:accent1>
      <a:accent2>
        <a:srgbClr val="EBE6E0"/>
      </a:accent2>
      <a:accent3>
        <a:srgbClr val="F9BF92"/>
      </a:accent3>
      <a:accent4>
        <a:srgbClr val="5EB26C"/>
      </a:accent4>
      <a:accent5>
        <a:srgbClr val="237D3D"/>
      </a:accent5>
      <a:accent6>
        <a:srgbClr val="5F3114"/>
      </a:accent6>
      <a:hlink>
        <a:srgbClr val="BF652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818</Words>
  <Application>Microsoft Office PowerPoint</Application>
  <PresentationFormat>Grand écran</PresentationFormat>
  <Paragraphs>47</Paragraphs>
  <Slides>7</Slides>
  <Notes>7</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7</vt:i4>
      </vt:variant>
    </vt:vector>
  </HeadingPairs>
  <TitlesOfParts>
    <vt:vector size="12" baseType="lpstr">
      <vt:lpstr>Arial</vt:lpstr>
      <vt:lpstr>Livvic</vt:lpstr>
      <vt:lpstr>Calibri</vt:lpstr>
      <vt:lpstr>Josefin Sans</vt:lpstr>
      <vt:lpstr>Thème Office</vt:lpstr>
      <vt:lpstr>01</vt:lpstr>
      <vt:lpstr>03 Diagnostic de sensibilité au tassement</vt:lpstr>
      <vt:lpstr>Présentation PowerPoint</vt:lpstr>
      <vt:lpstr>Présentation PowerPoint</vt:lpstr>
      <vt:lpstr>Présentation PowerPoint</vt:lpstr>
      <vt:lpstr>Présentation PowerPoint</vt:lpstr>
      <vt:lpstr>Vidéo réalisée avec le soutien financier de l’ADEME.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 de la formation</dc:title>
  <dc:creator>SOLENN CHAUVEL</dc:creator>
  <cp:lastModifiedBy>SOLENN CHAUVEL</cp:lastModifiedBy>
  <cp:revision>4</cp:revision>
  <dcterms:created xsi:type="dcterms:W3CDTF">2022-05-25T06:49:56Z</dcterms:created>
  <dcterms:modified xsi:type="dcterms:W3CDTF">2022-11-23T13:57:12Z</dcterms:modified>
</cp:coreProperties>
</file>