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7"/>
  </p:notesMasterIdLst>
  <p:sldIdLst>
    <p:sldId id="257" r:id="rId2"/>
    <p:sldId id="274" r:id="rId3"/>
    <p:sldId id="275" r:id="rId4"/>
    <p:sldId id="276" r:id="rId5"/>
    <p:sldId id="277" r:id="rId6"/>
  </p:sldIdLst>
  <p:sldSz cx="12192000" cy="6858000"/>
  <p:notesSz cx="6858000" cy="9144000"/>
  <p:embeddedFontLst>
    <p:embeddedFont>
      <p:font typeface="Calibri" panose="020F0502020204030204" pitchFamily="34" charset="0"/>
      <p:regular r:id="rId8"/>
      <p:bold r:id="rId9"/>
      <p:italic r:id="rId10"/>
      <p:boldItalic r:id="rId11"/>
    </p:embeddedFont>
    <p:embeddedFont>
      <p:font typeface="Josefin Sans" pitchFamily="2" charset="0"/>
      <p:regular r:id="rId12"/>
      <p:bold r:id="rId13"/>
      <p:italic r:id="rId14"/>
      <p:boldItalic r:id="rId15"/>
    </p:embeddedFont>
    <p:embeddedFont>
      <p:font typeface="Livvic" pitchFamily="2" charset="0"/>
      <p:regular r:id="rId16"/>
      <p:bold r:id="rId17"/>
      <p:italic r:id="rId18"/>
      <p:boldItalic r:id="rId1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44" roundtripDataSignature="AMtx7mjhxekLq856cShkarFZJ5FB50hLdg=="/>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olenn Chauvel" initials="" lastIdx="6" clrIdx="0"/>
  <p:cmAuthor id="1" name="Noemie Pousse" initials="" lastIdx="3"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13744EA4-9710-4F71-9964-AB22B10B0270}">
  <a:tblStyle styleId="{13744EA4-9710-4F71-9964-AB22B10B0270}"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C80F547E-E8F8-477A-A2EF-77FEA8F9D100}" styleName="Table_1">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FDFDFC"/>
          </a:solidFill>
        </a:fill>
      </a:tcStyle>
    </a:wholeTbl>
    <a:band1H>
      <a:tcTxStyle/>
      <a:tcStyle>
        <a:tcBdr/>
        <a:fill>
          <a:solidFill>
            <a:srgbClr val="FBFBF9"/>
          </a:solidFill>
        </a:fill>
      </a:tcStyle>
    </a:band1H>
    <a:band2H>
      <a:tcTxStyle/>
      <a:tcStyle>
        <a:tcBdr/>
      </a:tcStyle>
    </a:band2H>
    <a:band1V>
      <a:tcTxStyle/>
      <a:tcStyle>
        <a:tcBdr/>
        <a:fill>
          <a:solidFill>
            <a:srgbClr val="FBFBF9"/>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9319" autoAdjust="0"/>
  </p:normalViewPr>
  <p:slideViewPr>
    <p:cSldViewPr snapToGrid="0">
      <p:cViewPr varScale="1">
        <p:scale>
          <a:sx n="59" d="100"/>
          <a:sy n="59" d="100"/>
        </p:scale>
        <p:origin x="940"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1.fntdata"/><Relationship Id="rId13" Type="http://schemas.openxmlformats.org/officeDocument/2006/relationships/font" Target="fonts/font6.fntdata"/><Relationship Id="rId18" Type="http://schemas.openxmlformats.org/officeDocument/2006/relationships/font" Target="fonts/font11.fntdata"/><Relationship Id="rId3" Type="http://schemas.openxmlformats.org/officeDocument/2006/relationships/slide" Target="slides/slide2.xml"/><Relationship Id="rId47" Type="http://schemas.openxmlformats.org/officeDocument/2006/relationships/viewProps" Target="viewProps.xml"/><Relationship Id="rId7" Type="http://schemas.openxmlformats.org/officeDocument/2006/relationships/notesMaster" Target="notesMasters/notesMaster1.xml"/><Relationship Id="rId12" Type="http://schemas.openxmlformats.org/officeDocument/2006/relationships/font" Target="fonts/font5.fntdata"/><Relationship Id="rId17" Type="http://schemas.openxmlformats.org/officeDocument/2006/relationships/font" Target="fonts/font10.fntdata"/><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4.fntdata"/><Relationship Id="rId45"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font" Target="fonts/font8.fntdata"/><Relationship Id="rId49" Type="http://schemas.openxmlformats.org/officeDocument/2006/relationships/tableStyles" Target="tableStyles.xml"/><Relationship Id="rId10" Type="http://schemas.openxmlformats.org/officeDocument/2006/relationships/font" Target="fonts/font3.fntdata"/><Relationship Id="rId19" Type="http://schemas.openxmlformats.org/officeDocument/2006/relationships/font" Target="fonts/font12.fntdata"/><Relationship Id="rId44" Type="http://customschemas.google.com/relationships/presentationmetadata" Target="metadata"/><Relationship Id="rId4" Type="http://schemas.openxmlformats.org/officeDocument/2006/relationships/slide" Target="slides/slide3.xml"/><Relationship Id="rId9" Type="http://schemas.openxmlformats.org/officeDocument/2006/relationships/font" Target="fonts/font2.fntdata"/><Relationship Id="rId14" Type="http://schemas.openxmlformats.org/officeDocument/2006/relationships/font" Target="fonts/font7.fntdata"/><Relationship Id="rId48"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fr-FR" sz="1200" b="0" i="0" u="none" strike="noStrike" cap="none">
                <a:solidFill>
                  <a:schemeClr val="dk1"/>
                </a:solidFill>
                <a:latin typeface="Calibri"/>
                <a:ea typeface="Calibri"/>
                <a:cs typeface="Calibri"/>
                <a:sym typeface="Calibri"/>
              </a:rPr>
              <a:t>‹N°›</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6" name="Google Shape;116;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r>
              <a:rPr lang="fr-FR"/>
              <a:t>Bienvenue dans la troisième partie de cette formation théorique. Elle comprend 3 sous-parties. La première sous-partie décrira le fonctionnement biogéochimique de l’écosystème forestier. La deuxième expliquera pourquoi il est important de réaliser un diagnostic de sensibilité à l’export des menus bois et comment le réaliser. Enfin la dernière sous-partie présentera la façon d’interpréter les résultats de ce diagnostic.</a:t>
            </a:r>
            <a:endParaRPr/>
          </a:p>
          <a:p>
            <a:pPr marL="0" lvl="0" indent="0" algn="l" rtl="0">
              <a:spcBef>
                <a:spcPts val="0"/>
              </a:spcBef>
              <a:spcAft>
                <a:spcPts val="0"/>
              </a:spcAft>
              <a:buClr>
                <a:schemeClr val="dk1"/>
              </a:buClr>
              <a:buSzPts val="1200"/>
              <a:buFont typeface="Calibri"/>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p:cNvGrpSpPr/>
        <p:nvPr/>
      </p:nvGrpSpPr>
      <p:grpSpPr>
        <a:xfrm>
          <a:off x="0" y="0"/>
          <a:ext cx="0" cy="0"/>
          <a:chOff x="0" y="0"/>
          <a:chExt cx="0" cy="0"/>
        </a:xfrm>
      </p:grpSpPr>
      <p:sp>
        <p:nvSpPr>
          <p:cNvPr id="361" name="Google Shape;361;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2" name="Google Shape;362;p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fr-FR" sz="1200" b="0" i="0" u="none" strike="noStrike">
                <a:solidFill>
                  <a:srgbClr val="000000"/>
                </a:solidFill>
                <a:latin typeface="Arial"/>
                <a:ea typeface="Arial"/>
                <a:cs typeface="Arial"/>
                <a:sym typeface="Arial"/>
              </a:rPr>
              <a:t>Cette troisième et dernière sous-partie explique commen</a:t>
            </a:r>
            <a:r>
              <a:rPr lang="fr-FR">
                <a:solidFill>
                  <a:srgbClr val="000000"/>
                </a:solidFill>
                <a:latin typeface="Arial"/>
                <a:ea typeface="Arial"/>
                <a:cs typeface="Arial"/>
                <a:sym typeface="Arial"/>
              </a:rPr>
              <a:t>t réaliser</a:t>
            </a:r>
            <a:r>
              <a:rPr lang="fr-FR" sz="1200" b="0" i="0" u="none" strike="noStrike">
                <a:solidFill>
                  <a:srgbClr val="000000"/>
                </a:solidFill>
                <a:latin typeface="Arial"/>
                <a:ea typeface="Arial"/>
                <a:cs typeface="Arial"/>
                <a:sym typeface="Arial"/>
              </a:rPr>
              <a:t> l’interprétation des résultats du diagnostic de sensibilité à un export des menus bois.</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8"/>
        <p:cNvGrpSpPr/>
        <p:nvPr/>
      </p:nvGrpSpPr>
      <p:grpSpPr>
        <a:xfrm>
          <a:off x="0" y="0"/>
          <a:ext cx="0" cy="0"/>
          <a:chOff x="0" y="0"/>
          <a:chExt cx="0" cy="0"/>
        </a:xfrm>
      </p:grpSpPr>
      <p:sp>
        <p:nvSpPr>
          <p:cNvPr id="379" name="Google Shape;379;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0" name="Google Shape;380;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fr-FR" dirty="0"/>
              <a:t>Même si cette recommandation ne dépend pas du diagnostic de sensibilité, nous la rappelons quand même, car elle est essentielle au maintien à long terme de la fertilité de l’écosystème. Le guide Gerboise préconise d’éviter d’exporter le feuillage (feuilles et aiguilles) pour tous les types de sols parce que le feuillage est beaucoup plus riche en éléments nutritifs que le bois et qu’il participe au cycle biologique des éléments nutritifs. Les feuilles et aiguilles qui tombent au sol restituent ce que l’arbre a prélevé. Ainsi, une seule exportation du feuillage affecte durablement la nutrition et la croissance des arbres. </a:t>
            </a:r>
            <a:endParaRPr dirty="0"/>
          </a:p>
        </p:txBody>
      </p:sp>
      <p:sp>
        <p:nvSpPr>
          <p:cNvPr id="381" name="Google Shape;381;p1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FR"/>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Google Shape;394;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5" name="Google Shape;395;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fr-FR"/>
              <a:t>La recommandation du guide Gerboise concernant les menus bois, est de raisonner leur export en fonction de la sensibilité des sols et de la biodiversité. En effet, les bois de diamètre inférieur à 7cm sont beaucoup plus riches en éléments nutritifs que les bois de diamètre supérieur à 7cm mais les effets de leur récolte ne sont pas systématiques. Le diagnostic de sensibilité des sols à l’exportation minérale se fait via le diagnostic insensé.</a:t>
            </a:r>
            <a:endParaRPr/>
          </a:p>
        </p:txBody>
      </p:sp>
      <p:sp>
        <p:nvSpPr>
          <p:cNvPr id="396" name="Google Shape;396;p2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FR"/>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6"/>
        <p:cNvGrpSpPr/>
        <p:nvPr/>
      </p:nvGrpSpPr>
      <p:grpSpPr>
        <a:xfrm>
          <a:off x="0" y="0"/>
          <a:ext cx="0" cy="0"/>
          <a:chOff x="0" y="0"/>
          <a:chExt cx="0" cy="0"/>
        </a:xfrm>
      </p:grpSpPr>
      <p:sp>
        <p:nvSpPr>
          <p:cNvPr id="427" name="Google Shape;427;p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28" name="Google Shape;428;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re et contenu" type="obj">
  <p:cSld name="OBJECT">
    <p:spTree>
      <p:nvGrpSpPr>
        <p:cNvPr id="1" name="Shape 15"/>
        <p:cNvGrpSpPr/>
        <p:nvPr/>
      </p:nvGrpSpPr>
      <p:grpSpPr>
        <a:xfrm>
          <a:off x="0" y="0"/>
          <a:ext cx="0" cy="0"/>
          <a:chOff x="0" y="0"/>
          <a:chExt cx="0" cy="0"/>
        </a:xfrm>
      </p:grpSpPr>
      <p:sp>
        <p:nvSpPr>
          <p:cNvPr id="16" name="Google Shape;16;p2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 name="Google Shape;18;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re et texte vertical" type="vertTx">
  <p:cSld name="VERTICAL_TEXT">
    <p:spTree>
      <p:nvGrpSpPr>
        <p:cNvPr id="1" name="Shape 87"/>
        <p:cNvGrpSpPr/>
        <p:nvPr/>
      </p:nvGrpSpPr>
      <p:grpSpPr>
        <a:xfrm>
          <a:off x="0" y="0"/>
          <a:ext cx="0" cy="0"/>
          <a:chOff x="0" y="0"/>
          <a:chExt cx="0" cy="0"/>
        </a:xfrm>
      </p:grpSpPr>
      <p:sp>
        <p:nvSpPr>
          <p:cNvPr id="88" name="Google Shape;88;p3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9" name="Google Shape;89;p32"/>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0" name="Google Shape;90;p3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1" name="Google Shape;91;p3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2" name="Google Shape;92;p3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re vertical et texte" type="vertTitleAndTx">
  <p:cSld name="VERTICAL_TITLE_AND_VERTICAL_TEXT">
    <p:spTree>
      <p:nvGrpSpPr>
        <p:cNvPr id="1" name="Shape 93"/>
        <p:cNvGrpSpPr/>
        <p:nvPr/>
      </p:nvGrpSpPr>
      <p:grpSpPr>
        <a:xfrm>
          <a:off x="0" y="0"/>
          <a:ext cx="0" cy="0"/>
          <a:chOff x="0" y="0"/>
          <a:chExt cx="0" cy="0"/>
        </a:xfrm>
      </p:grpSpPr>
      <p:sp>
        <p:nvSpPr>
          <p:cNvPr id="94" name="Google Shape;94;p33"/>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5" name="Google Shape;95;p33"/>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6" name="Google Shape;96;p3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7" name="Google Shape;97;p3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8" name="Google Shape;98;p3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able of content">
  <p:cSld name="Table of content">
    <p:spTree>
      <p:nvGrpSpPr>
        <p:cNvPr id="1" name="Shape 21"/>
        <p:cNvGrpSpPr/>
        <p:nvPr/>
      </p:nvGrpSpPr>
      <p:grpSpPr>
        <a:xfrm>
          <a:off x="0" y="0"/>
          <a:ext cx="0" cy="0"/>
          <a:chOff x="0" y="0"/>
          <a:chExt cx="0" cy="0"/>
        </a:xfrm>
      </p:grpSpPr>
      <p:sp>
        <p:nvSpPr>
          <p:cNvPr id="22" name="Google Shape;22;p23"/>
          <p:cNvSpPr/>
          <p:nvPr/>
        </p:nvSpPr>
        <p:spPr>
          <a:xfrm>
            <a:off x="5606800" y="0"/>
            <a:ext cx="6585200" cy="6858000"/>
          </a:xfrm>
          <a:prstGeom prst="rect">
            <a:avLst/>
          </a:prstGeom>
          <a:solidFill>
            <a:schemeClr val="accent1"/>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Calibri"/>
              <a:buNone/>
            </a:pPr>
            <a:endParaRPr sz="2400" b="0" i="0" u="none" strike="noStrike" cap="none">
              <a:solidFill>
                <a:schemeClr val="dk1"/>
              </a:solidFill>
              <a:latin typeface="Calibri"/>
              <a:ea typeface="Calibri"/>
              <a:cs typeface="Calibri"/>
              <a:sym typeface="Calibri"/>
            </a:endParaRPr>
          </a:p>
        </p:txBody>
      </p:sp>
      <p:sp>
        <p:nvSpPr>
          <p:cNvPr id="23" name="Google Shape;23;p23"/>
          <p:cNvSpPr txBox="1">
            <a:spLocks noGrp="1"/>
          </p:cNvSpPr>
          <p:nvPr>
            <p:ph type="subTitle" idx="1"/>
          </p:nvPr>
        </p:nvSpPr>
        <p:spPr>
          <a:xfrm>
            <a:off x="7249533" y="617600"/>
            <a:ext cx="2499200" cy="560800"/>
          </a:xfrm>
          <a:prstGeom prst="rect">
            <a:avLst/>
          </a:prstGeom>
          <a:noFill/>
          <a:ln>
            <a:noFill/>
          </a:ln>
        </p:spPr>
        <p:txBody>
          <a:bodyPr spcFirstLastPara="1" wrap="square" lIns="91425" tIns="91425" rIns="91425" bIns="91425" anchor="b" anchorCtr="0">
            <a:noAutofit/>
          </a:bodyPr>
          <a:lstStyle>
            <a:lvl1pPr lvl="0" algn="l">
              <a:lnSpc>
                <a:spcPct val="90000"/>
              </a:lnSpc>
              <a:spcBef>
                <a:spcPts val="0"/>
              </a:spcBef>
              <a:spcAft>
                <a:spcPts val="0"/>
              </a:spcAft>
              <a:buClr>
                <a:schemeClr val="dk1"/>
              </a:buClr>
              <a:buSzPts val="2400"/>
              <a:buNone/>
              <a:defRPr sz="2400" b="1">
                <a:latin typeface="Josefin Sans"/>
                <a:ea typeface="Josefin Sans"/>
                <a:cs typeface="Josefin Sans"/>
                <a:sym typeface="Josefin Sans"/>
              </a:defRPr>
            </a:lvl1pPr>
            <a:lvl2pPr lvl="1" algn="l">
              <a:lnSpc>
                <a:spcPct val="90000"/>
              </a:lnSpc>
              <a:spcBef>
                <a:spcPts val="0"/>
              </a:spcBef>
              <a:spcAft>
                <a:spcPts val="0"/>
              </a:spcAft>
              <a:buClr>
                <a:schemeClr val="dk1"/>
              </a:buClr>
              <a:buSzPts val="2400"/>
              <a:buNone/>
              <a:defRPr/>
            </a:lvl2pPr>
            <a:lvl3pPr lvl="2" algn="l">
              <a:lnSpc>
                <a:spcPct val="90000"/>
              </a:lnSpc>
              <a:spcBef>
                <a:spcPts val="0"/>
              </a:spcBef>
              <a:spcAft>
                <a:spcPts val="0"/>
              </a:spcAft>
              <a:buClr>
                <a:schemeClr val="dk1"/>
              </a:buClr>
              <a:buSzPts val="2000"/>
              <a:buNone/>
              <a:defRPr/>
            </a:lvl3pPr>
            <a:lvl4pPr lvl="3" algn="l">
              <a:lnSpc>
                <a:spcPct val="90000"/>
              </a:lnSpc>
              <a:spcBef>
                <a:spcPts val="0"/>
              </a:spcBef>
              <a:spcAft>
                <a:spcPts val="0"/>
              </a:spcAft>
              <a:buClr>
                <a:schemeClr val="dk1"/>
              </a:buClr>
              <a:buSzPts val="1800"/>
              <a:buNone/>
              <a:defRPr/>
            </a:lvl4pPr>
            <a:lvl5pPr lvl="4" algn="l">
              <a:lnSpc>
                <a:spcPct val="90000"/>
              </a:lnSpc>
              <a:spcBef>
                <a:spcPts val="0"/>
              </a:spcBef>
              <a:spcAft>
                <a:spcPts val="0"/>
              </a:spcAft>
              <a:buClr>
                <a:schemeClr val="dk1"/>
              </a:buClr>
              <a:buSzPts val="1800"/>
              <a:buNone/>
              <a:defRPr/>
            </a:lvl5pPr>
            <a:lvl6pPr lvl="5" algn="l">
              <a:lnSpc>
                <a:spcPct val="90000"/>
              </a:lnSpc>
              <a:spcBef>
                <a:spcPts val="0"/>
              </a:spcBef>
              <a:spcAft>
                <a:spcPts val="0"/>
              </a:spcAft>
              <a:buClr>
                <a:schemeClr val="dk1"/>
              </a:buClr>
              <a:buSzPts val="1800"/>
              <a:buNone/>
              <a:defRPr/>
            </a:lvl6pPr>
            <a:lvl7pPr lvl="6" algn="l">
              <a:lnSpc>
                <a:spcPct val="90000"/>
              </a:lnSpc>
              <a:spcBef>
                <a:spcPts val="0"/>
              </a:spcBef>
              <a:spcAft>
                <a:spcPts val="0"/>
              </a:spcAft>
              <a:buClr>
                <a:schemeClr val="dk1"/>
              </a:buClr>
              <a:buSzPts val="1800"/>
              <a:buNone/>
              <a:defRPr/>
            </a:lvl7pPr>
            <a:lvl8pPr lvl="7" algn="l">
              <a:lnSpc>
                <a:spcPct val="90000"/>
              </a:lnSpc>
              <a:spcBef>
                <a:spcPts val="0"/>
              </a:spcBef>
              <a:spcAft>
                <a:spcPts val="0"/>
              </a:spcAft>
              <a:buClr>
                <a:schemeClr val="dk1"/>
              </a:buClr>
              <a:buSzPts val="1800"/>
              <a:buNone/>
              <a:defRPr/>
            </a:lvl8pPr>
            <a:lvl9pPr lvl="8" algn="l">
              <a:lnSpc>
                <a:spcPct val="90000"/>
              </a:lnSpc>
              <a:spcBef>
                <a:spcPts val="0"/>
              </a:spcBef>
              <a:spcAft>
                <a:spcPts val="0"/>
              </a:spcAft>
              <a:buClr>
                <a:schemeClr val="dk1"/>
              </a:buClr>
              <a:buSzPts val="1800"/>
              <a:buNone/>
              <a:defRPr/>
            </a:lvl9pPr>
          </a:lstStyle>
          <a:p>
            <a:endParaRPr/>
          </a:p>
        </p:txBody>
      </p:sp>
      <p:sp>
        <p:nvSpPr>
          <p:cNvPr id="24" name="Google Shape;24;p23"/>
          <p:cNvSpPr txBox="1">
            <a:spLocks noGrp="1"/>
          </p:cNvSpPr>
          <p:nvPr>
            <p:ph type="title"/>
          </p:nvPr>
        </p:nvSpPr>
        <p:spPr>
          <a:xfrm>
            <a:off x="950800" y="2738600"/>
            <a:ext cx="3438000" cy="1377600"/>
          </a:xfrm>
          <a:prstGeom prst="rect">
            <a:avLst/>
          </a:prstGeom>
          <a:noFill/>
          <a:ln>
            <a:noFill/>
          </a:ln>
        </p:spPr>
        <p:txBody>
          <a:bodyPr spcFirstLastPara="1" wrap="square" lIns="91425" tIns="91425" rIns="91425" bIns="91425" anchor="ctr" anchorCtr="0">
            <a:noAutofit/>
          </a:bodyPr>
          <a:lstStyle>
            <a:lvl1pPr lvl="0" algn="ctr">
              <a:lnSpc>
                <a:spcPct val="90000"/>
              </a:lnSpc>
              <a:spcBef>
                <a:spcPts val="0"/>
              </a:spcBef>
              <a:spcAft>
                <a:spcPts val="0"/>
              </a:spcAft>
              <a:buClr>
                <a:schemeClr val="dk1"/>
              </a:buClr>
              <a:buSzPts val="4400"/>
              <a:buFont typeface="Livvic"/>
              <a:buNone/>
              <a:defRPr/>
            </a:lvl1pPr>
            <a:lvl2pPr lvl="1" algn="ctr">
              <a:spcBef>
                <a:spcPts val="0"/>
              </a:spcBef>
              <a:spcAft>
                <a:spcPts val="0"/>
              </a:spcAft>
              <a:buSzPts val="1800"/>
              <a:buNone/>
              <a:defRPr/>
            </a:lvl2pPr>
            <a:lvl3pPr lvl="2" algn="ctr">
              <a:spcBef>
                <a:spcPts val="0"/>
              </a:spcBef>
              <a:spcAft>
                <a:spcPts val="0"/>
              </a:spcAft>
              <a:buSzPts val="1800"/>
              <a:buNone/>
              <a:defRPr/>
            </a:lvl3pPr>
            <a:lvl4pPr lvl="3" algn="ctr">
              <a:spcBef>
                <a:spcPts val="0"/>
              </a:spcBef>
              <a:spcAft>
                <a:spcPts val="0"/>
              </a:spcAft>
              <a:buSzPts val="1800"/>
              <a:buNone/>
              <a:defRPr/>
            </a:lvl4pPr>
            <a:lvl5pPr lvl="4" algn="ctr">
              <a:spcBef>
                <a:spcPts val="0"/>
              </a:spcBef>
              <a:spcAft>
                <a:spcPts val="0"/>
              </a:spcAft>
              <a:buSzPts val="1800"/>
              <a:buNone/>
              <a:defRPr/>
            </a:lvl5pPr>
            <a:lvl6pPr lvl="5" algn="ctr">
              <a:spcBef>
                <a:spcPts val="0"/>
              </a:spcBef>
              <a:spcAft>
                <a:spcPts val="0"/>
              </a:spcAft>
              <a:buSzPts val="1800"/>
              <a:buNone/>
              <a:defRPr/>
            </a:lvl6pPr>
            <a:lvl7pPr lvl="6" algn="ctr">
              <a:spcBef>
                <a:spcPts val="0"/>
              </a:spcBef>
              <a:spcAft>
                <a:spcPts val="0"/>
              </a:spcAft>
              <a:buSzPts val="1800"/>
              <a:buNone/>
              <a:defRPr/>
            </a:lvl7pPr>
            <a:lvl8pPr lvl="7" algn="ctr">
              <a:spcBef>
                <a:spcPts val="0"/>
              </a:spcBef>
              <a:spcAft>
                <a:spcPts val="0"/>
              </a:spcAft>
              <a:buSzPts val="1800"/>
              <a:buNone/>
              <a:defRPr/>
            </a:lvl8pPr>
            <a:lvl9pPr lvl="8" algn="ctr">
              <a:spcBef>
                <a:spcPts val="0"/>
              </a:spcBef>
              <a:spcAft>
                <a:spcPts val="0"/>
              </a:spcAft>
              <a:buSzPts val="1800"/>
              <a:buNone/>
              <a:defRPr/>
            </a:lvl9pPr>
          </a:lstStyle>
          <a:p>
            <a:endParaRPr/>
          </a:p>
        </p:txBody>
      </p:sp>
      <p:sp>
        <p:nvSpPr>
          <p:cNvPr id="25" name="Google Shape;25;p23"/>
          <p:cNvSpPr txBox="1">
            <a:spLocks noGrp="1"/>
          </p:cNvSpPr>
          <p:nvPr>
            <p:ph type="title" idx="2"/>
          </p:nvPr>
        </p:nvSpPr>
        <p:spPr>
          <a:xfrm>
            <a:off x="6156467" y="1064733"/>
            <a:ext cx="804800" cy="560800"/>
          </a:xfrm>
          <a:prstGeom prst="rect">
            <a:avLst/>
          </a:prstGeom>
          <a:noFill/>
          <a:ln>
            <a:noFill/>
          </a:ln>
        </p:spPr>
        <p:txBody>
          <a:bodyPr spcFirstLastPara="1" wrap="square" lIns="91425" tIns="91425" rIns="91425" bIns="91425" anchor="ctr" anchorCtr="0">
            <a:noAutofit/>
          </a:bodyPr>
          <a:lstStyle>
            <a:lvl1pPr lvl="0" algn="ctr">
              <a:lnSpc>
                <a:spcPct val="90000"/>
              </a:lnSpc>
              <a:spcBef>
                <a:spcPts val="0"/>
              </a:spcBef>
              <a:spcAft>
                <a:spcPts val="0"/>
              </a:spcAft>
              <a:buClr>
                <a:schemeClr val="dk1"/>
              </a:buClr>
              <a:buSzPts val="1800"/>
              <a:buFont typeface="Livvic"/>
              <a:buNone/>
              <a:defRPr sz="2400" b="1"/>
            </a:lvl1pPr>
            <a:lvl2pPr lvl="1" algn="ctr">
              <a:spcBef>
                <a:spcPts val="0"/>
              </a:spcBef>
              <a:spcAft>
                <a:spcPts val="0"/>
              </a:spcAft>
              <a:buSzPts val="1800"/>
              <a:buNone/>
              <a:defRPr sz="2400" b="1"/>
            </a:lvl2pPr>
            <a:lvl3pPr lvl="2" algn="ctr">
              <a:spcBef>
                <a:spcPts val="0"/>
              </a:spcBef>
              <a:spcAft>
                <a:spcPts val="0"/>
              </a:spcAft>
              <a:buSzPts val="1800"/>
              <a:buNone/>
              <a:defRPr sz="2400" b="1"/>
            </a:lvl3pPr>
            <a:lvl4pPr lvl="3" algn="ctr">
              <a:spcBef>
                <a:spcPts val="0"/>
              </a:spcBef>
              <a:spcAft>
                <a:spcPts val="0"/>
              </a:spcAft>
              <a:buSzPts val="1800"/>
              <a:buNone/>
              <a:defRPr sz="2400" b="1"/>
            </a:lvl4pPr>
            <a:lvl5pPr lvl="4" algn="ctr">
              <a:spcBef>
                <a:spcPts val="0"/>
              </a:spcBef>
              <a:spcAft>
                <a:spcPts val="0"/>
              </a:spcAft>
              <a:buSzPts val="1800"/>
              <a:buNone/>
              <a:defRPr sz="2400" b="1"/>
            </a:lvl5pPr>
            <a:lvl6pPr lvl="5" algn="ctr">
              <a:spcBef>
                <a:spcPts val="0"/>
              </a:spcBef>
              <a:spcAft>
                <a:spcPts val="0"/>
              </a:spcAft>
              <a:buSzPts val="1800"/>
              <a:buNone/>
              <a:defRPr sz="2400" b="1"/>
            </a:lvl6pPr>
            <a:lvl7pPr lvl="6" algn="ctr">
              <a:spcBef>
                <a:spcPts val="0"/>
              </a:spcBef>
              <a:spcAft>
                <a:spcPts val="0"/>
              </a:spcAft>
              <a:buSzPts val="1800"/>
              <a:buNone/>
              <a:defRPr sz="2400" b="1"/>
            </a:lvl7pPr>
            <a:lvl8pPr lvl="7" algn="ctr">
              <a:spcBef>
                <a:spcPts val="0"/>
              </a:spcBef>
              <a:spcAft>
                <a:spcPts val="0"/>
              </a:spcAft>
              <a:buSzPts val="1800"/>
              <a:buNone/>
              <a:defRPr sz="2400" b="1"/>
            </a:lvl8pPr>
            <a:lvl9pPr lvl="8" algn="ctr">
              <a:spcBef>
                <a:spcPts val="0"/>
              </a:spcBef>
              <a:spcAft>
                <a:spcPts val="0"/>
              </a:spcAft>
              <a:buSzPts val="1800"/>
              <a:buNone/>
              <a:defRPr sz="2400" b="1"/>
            </a:lvl9pPr>
          </a:lstStyle>
          <a:p>
            <a:endParaRPr/>
          </a:p>
        </p:txBody>
      </p:sp>
      <p:sp>
        <p:nvSpPr>
          <p:cNvPr id="26" name="Google Shape;26;p23"/>
          <p:cNvSpPr txBox="1">
            <a:spLocks noGrp="1"/>
          </p:cNvSpPr>
          <p:nvPr>
            <p:ph type="subTitle" idx="3"/>
          </p:nvPr>
        </p:nvSpPr>
        <p:spPr>
          <a:xfrm>
            <a:off x="7249533" y="1090267"/>
            <a:ext cx="3742800" cy="878000"/>
          </a:xfrm>
          <a:prstGeom prst="rect">
            <a:avLst/>
          </a:prstGeom>
          <a:noFill/>
          <a:ln>
            <a:noFill/>
          </a:ln>
        </p:spPr>
        <p:txBody>
          <a:bodyPr spcFirstLastPara="1" wrap="square" lIns="91425" tIns="91425" rIns="91425" bIns="91425" anchor="t" anchorCtr="0">
            <a:noAutofit/>
          </a:bodyPr>
          <a:lstStyle>
            <a:lvl1pPr lvl="0" algn="l">
              <a:lnSpc>
                <a:spcPct val="90000"/>
              </a:lnSpc>
              <a:spcBef>
                <a:spcPts val="0"/>
              </a:spcBef>
              <a:spcAft>
                <a:spcPts val="0"/>
              </a:spcAft>
              <a:buClr>
                <a:schemeClr val="dk1"/>
              </a:buClr>
              <a:buSzPts val="2800"/>
              <a:buNone/>
              <a:defRPr/>
            </a:lvl1pPr>
            <a:lvl2pPr lvl="1" algn="l">
              <a:lnSpc>
                <a:spcPct val="90000"/>
              </a:lnSpc>
              <a:spcBef>
                <a:spcPts val="0"/>
              </a:spcBef>
              <a:spcAft>
                <a:spcPts val="0"/>
              </a:spcAft>
              <a:buClr>
                <a:schemeClr val="dk1"/>
              </a:buClr>
              <a:buSzPts val="2400"/>
              <a:buNone/>
              <a:defRPr b="1"/>
            </a:lvl2pPr>
            <a:lvl3pPr lvl="2" algn="l">
              <a:lnSpc>
                <a:spcPct val="90000"/>
              </a:lnSpc>
              <a:spcBef>
                <a:spcPts val="0"/>
              </a:spcBef>
              <a:spcAft>
                <a:spcPts val="0"/>
              </a:spcAft>
              <a:buClr>
                <a:schemeClr val="dk1"/>
              </a:buClr>
              <a:buSzPts val="2000"/>
              <a:buNone/>
              <a:defRPr b="1"/>
            </a:lvl3pPr>
            <a:lvl4pPr lvl="3" algn="l">
              <a:lnSpc>
                <a:spcPct val="90000"/>
              </a:lnSpc>
              <a:spcBef>
                <a:spcPts val="0"/>
              </a:spcBef>
              <a:spcAft>
                <a:spcPts val="0"/>
              </a:spcAft>
              <a:buClr>
                <a:schemeClr val="dk1"/>
              </a:buClr>
              <a:buSzPts val="1800"/>
              <a:buNone/>
              <a:defRPr b="1"/>
            </a:lvl4pPr>
            <a:lvl5pPr lvl="4" algn="l">
              <a:lnSpc>
                <a:spcPct val="90000"/>
              </a:lnSpc>
              <a:spcBef>
                <a:spcPts val="0"/>
              </a:spcBef>
              <a:spcAft>
                <a:spcPts val="0"/>
              </a:spcAft>
              <a:buClr>
                <a:schemeClr val="dk1"/>
              </a:buClr>
              <a:buSzPts val="1800"/>
              <a:buNone/>
              <a:defRPr b="1"/>
            </a:lvl5pPr>
            <a:lvl6pPr lvl="5" algn="l">
              <a:lnSpc>
                <a:spcPct val="90000"/>
              </a:lnSpc>
              <a:spcBef>
                <a:spcPts val="0"/>
              </a:spcBef>
              <a:spcAft>
                <a:spcPts val="0"/>
              </a:spcAft>
              <a:buClr>
                <a:schemeClr val="dk1"/>
              </a:buClr>
              <a:buSzPts val="1800"/>
              <a:buNone/>
              <a:defRPr b="1"/>
            </a:lvl6pPr>
            <a:lvl7pPr lvl="6" algn="l">
              <a:lnSpc>
                <a:spcPct val="90000"/>
              </a:lnSpc>
              <a:spcBef>
                <a:spcPts val="0"/>
              </a:spcBef>
              <a:spcAft>
                <a:spcPts val="0"/>
              </a:spcAft>
              <a:buClr>
                <a:schemeClr val="dk1"/>
              </a:buClr>
              <a:buSzPts val="1800"/>
              <a:buNone/>
              <a:defRPr b="1"/>
            </a:lvl7pPr>
            <a:lvl8pPr lvl="7" algn="l">
              <a:lnSpc>
                <a:spcPct val="90000"/>
              </a:lnSpc>
              <a:spcBef>
                <a:spcPts val="0"/>
              </a:spcBef>
              <a:spcAft>
                <a:spcPts val="0"/>
              </a:spcAft>
              <a:buClr>
                <a:schemeClr val="dk1"/>
              </a:buClr>
              <a:buSzPts val="1800"/>
              <a:buNone/>
              <a:defRPr b="1"/>
            </a:lvl8pPr>
            <a:lvl9pPr lvl="8" algn="l">
              <a:lnSpc>
                <a:spcPct val="90000"/>
              </a:lnSpc>
              <a:spcBef>
                <a:spcPts val="0"/>
              </a:spcBef>
              <a:spcAft>
                <a:spcPts val="0"/>
              </a:spcAft>
              <a:buClr>
                <a:schemeClr val="dk1"/>
              </a:buClr>
              <a:buSzPts val="1800"/>
              <a:buNone/>
              <a:defRPr b="1"/>
            </a:lvl9pPr>
          </a:lstStyle>
          <a:p>
            <a:endParaRPr/>
          </a:p>
        </p:txBody>
      </p:sp>
      <p:sp>
        <p:nvSpPr>
          <p:cNvPr id="27" name="Google Shape;27;p23"/>
          <p:cNvSpPr txBox="1">
            <a:spLocks noGrp="1"/>
          </p:cNvSpPr>
          <p:nvPr>
            <p:ph type="title" idx="4"/>
          </p:nvPr>
        </p:nvSpPr>
        <p:spPr>
          <a:xfrm>
            <a:off x="6156467" y="2452056"/>
            <a:ext cx="804800" cy="560800"/>
          </a:xfrm>
          <a:prstGeom prst="rect">
            <a:avLst/>
          </a:prstGeom>
          <a:noFill/>
          <a:ln>
            <a:noFill/>
          </a:ln>
        </p:spPr>
        <p:txBody>
          <a:bodyPr spcFirstLastPara="1" wrap="square" lIns="91425" tIns="91425" rIns="91425" bIns="91425" anchor="ctr" anchorCtr="0">
            <a:noAutofit/>
          </a:bodyPr>
          <a:lstStyle>
            <a:lvl1pPr lvl="0" algn="ctr">
              <a:lnSpc>
                <a:spcPct val="90000"/>
              </a:lnSpc>
              <a:spcBef>
                <a:spcPts val="0"/>
              </a:spcBef>
              <a:spcAft>
                <a:spcPts val="0"/>
              </a:spcAft>
              <a:buClr>
                <a:schemeClr val="dk1"/>
              </a:buClr>
              <a:buSzPts val="1800"/>
              <a:buFont typeface="Livvic"/>
              <a:buNone/>
              <a:defRPr sz="2400" b="1"/>
            </a:lvl1pPr>
            <a:lvl2pPr lvl="1" algn="ctr">
              <a:spcBef>
                <a:spcPts val="0"/>
              </a:spcBef>
              <a:spcAft>
                <a:spcPts val="0"/>
              </a:spcAft>
              <a:buSzPts val="1800"/>
              <a:buNone/>
              <a:defRPr sz="2400" b="1"/>
            </a:lvl2pPr>
            <a:lvl3pPr lvl="2" algn="ctr">
              <a:spcBef>
                <a:spcPts val="0"/>
              </a:spcBef>
              <a:spcAft>
                <a:spcPts val="0"/>
              </a:spcAft>
              <a:buSzPts val="1800"/>
              <a:buNone/>
              <a:defRPr sz="2400" b="1"/>
            </a:lvl3pPr>
            <a:lvl4pPr lvl="3" algn="ctr">
              <a:spcBef>
                <a:spcPts val="0"/>
              </a:spcBef>
              <a:spcAft>
                <a:spcPts val="0"/>
              </a:spcAft>
              <a:buSzPts val="1800"/>
              <a:buNone/>
              <a:defRPr sz="2400" b="1"/>
            </a:lvl4pPr>
            <a:lvl5pPr lvl="4" algn="ctr">
              <a:spcBef>
                <a:spcPts val="0"/>
              </a:spcBef>
              <a:spcAft>
                <a:spcPts val="0"/>
              </a:spcAft>
              <a:buSzPts val="1800"/>
              <a:buNone/>
              <a:defRPr sz="2400" b="1"/>
            </a:lvl5pPr>
            <a:lvl6pPr lvl="5" algn="ctr">
              <a:spcBef>
                <a:spcPts val="0"/>
              </a:spcBef>
              <a:spcAft>
                <a:spcPts val="0"/>
              </a:spcAft>
              <a:buSzPts val="1800"/>
              <a:buNone/>
              <a:defRPr sz="2400" b="1"/>
            </a:lvl6pPr>
            <a:lvl7pPr lvl="6" algn="ctr">
              <a:spcBef>
                <a:spcPts val="0"/>
              </a:spcBef>
              <a:spcAft>
                <a:spcPts val="0"/>
              </a:spcAft>
              <a:buSzPts val="1800"/>
              <a:buNone/>
              <a:defRPr sz="2400" b="1"/>
            </a:lvl7pPr>
            <a:lvl8pPr lvl="7" algn="ctr">
              <a:spcBef>
                <a:spcPts val="0"/>
              </a:spcBef>
              <a:spcAft>
                <a:spcPts val="0"/>
              </a:spcAft>
              <a:buSzPts val="1800"/>
              <a:buNone/>
              <a:defRPr sz="2400" b="1"/>
            </a:lvl8pPr>
            <a:lvl9pPr lvl="8" algn="ctr">
              <a:spcBef>
                <a:spcPts val="0"/>
              </a:spcBef>
              <a:spcAft>
                <a:spcPts val="0"/>
              </a:spcAft>
              <a:buSzPts val="1800"/>
              <a:buNone/>
              <a:defRPr sz="2400" b="1"/>
            </a:lvl9pPr>
          </a:lstStyle>
          <a:p>
            <a:endParaRPr/>
          </a:p>
        </p:txBody>
      </p:sp>
      <p:sp>
        <p:nvSpPr>
          <p:cNvPr id="28" name="Google Shape;28;p23"/>
          <p:cNvSpPr txBox="1">
            <a:spLocks noGrp="1"/>
          </p:cNvSpPr>
          <p:nvPr>
            <p:ph type="title" idx="5"/>
          </p:nvPr>
        </p:nvSpPr>
        <p:spPr>
          <a:xfrm>
            <a:off x="6156467" y="3840977"/>
            <a:ext cx="804800" cy="560800"/>
          </a:xfrm>
          <a:prstGeom prst="rect">
            <a:avLst/>
          </a:prstGeom>
          <a:noFill/>
          <a:ln>
            <a:noFill/>
          </a:ln>
        </p:spPr>
        <p:txBody>
          <a:bodyPr spcFirstLastPara="1" wrap="square" lIns="91425" tIns="91425" rIns="91425" bIns="91425" anchor="ctr" anchorCtr="0">
            <a:noAutofit/>
          </a:bodyPr>
          <a:lstStyle>
            <a:lvl1pPr lvl="0" algn="ctr">
              <a:lnSpc>
                <a:spcPct val="90000"/>
              </a:lnSpc>
              <a:spcBef>
                <a:spcPts val="0"/>
              </a:spcBef>
              <a:spcAft>
                <a:spcPts val="0"/>
              </a:spcAft>
              <a:buClr>
                <a:schemeClr val="dk1"/>
              </a:buClr>
              <a:buSzPts val="1800"/>
              <a:buFont typeface="Livvic"/>
              <a:buNone/>
              <a:defRPr sz="2400" b="1"/>
            </a:lvl1pPr>
            <a:lvl2pPr lvl="1" algn="ctr">
              <a:spcBef>
                <a:spcPts val="0"/>
              </a:spcBef>
              <a:spcAft>
                <a:spcPts val="0"/>
              </a:spcAft>
              <a:buSzPts val="1800"/>
              <a:buNone/>
              <a:defRPr sz="2400" b="1"/>
            </a:lvl2pPr>
            <a:lvl3pPr lvl="2" algn="ctr">
              <a:spcBef>
                <a:spcPts val="0"/>
              </a:spcBef>
              <a:spcAft>
                <a:spcPts val="0"/>
              </a:spcAft>
              <a:buSzPts val="1800"/>
              <a:buNone/>
              <a:defRPr sz="2400" b="1"/>
            </a:lvl3pPr>
            <a:lvl4pPr lvl="3" algn="ctr">
              <a:spcBef>
                <a:spcPts val="0"/>
              </a:spcBef>
              <a:spcAft>
                <a:spcPts val="0"/>
              </a:spcAft>
              <a:buSzPts val="1800"/>
              <a:buNone/>
              <a:defRPr sz="2400" b="1"/>
            </a:lvl4pPr>
            <a:lvl5pPr lvl="4" algn="ctr">
              <a:spcBef>
                <a:spcPts val="0"/>
              </a:spcBef>
              <a:spcAft>
                <a:spcPts val="0"/>
              </a:spcAft>
              <a:buSzPts val="1800"/>
              <a:buNone/>
              <a:defRPr sz="2400" b="1"/>
            </a:lvl5pPr>
            <a:lvl6pPr lvl="5" algn="ctr">
              <a:spcBef>
                <a:spcPts val="0"/>
              </a:spcBef>
              <a:spcAft>
                <a:spcPts val="0"/>
              </a:spcAft>
              <a:buSzPts val="1800"/>
              <a:buNone/>
              <a:defRPr sz="2400" b="1"/>
            </a:lvl6pPr>
            <a:lvl7pPr lvl="6" algn="ctr">
              <a:spcBef>
                <a:spcPts val="0"/>
              </a:spcBef>
              <a:spcAft>
                <a:spcPts val="0"/>
              </a:spcAft>
              <a:buSzPts val="1800"/>
              <a:buNone/>
              <a:defRPr sz="2400" b="1"/>
            </a:lvl7pPr>
            <a:lvl8pPr lvl="7" algn="ctr">
              <a:spcBef>
                <a:spcPts val="0"/>
              </a:spcBef>
              <a:spcAft>
                <a:spcPts val="0"/>
              </a:spcAft>
              <a:buSzPts val="1800"/>
              <a:buNone/>
              <a:defRPr sz="2400" b="1"/>
            </a:lvl8pPr>
            <a:lvl9pPr lvl="8" algn="ctr">
              <a:spcBef>
                <a:spcPts val="0"/>
              </a:spcBef>
              <a:spcAft>
                <a:spcPts val="0"/>
              </a:spcAft>
              <a:buSzPts val="1800"/>
              <a:buNone/>
              <a:defRPr sz="2400" b="1"/>
            </a:lvl9pPr>
          </a:lstStyle>
          <a:p>
            <a:endParaRPr/>
          </a:p>
        </p:txBody>
      </p:sp>
      <p:sp>
        <p:nvSpPr>
          <p:cNvPr id="29" name="Google Shape;29;p23"/>
          <p:cNvSpPr txBox="1">
            <a:spLocks noGrp="1"/>
          </p:cNvSpPr>
          <p:nvPr>
            <p:ph type="title" idx="6"/>
          </p:nvPr>
        </p:nvSpPr>
        <p:spPr>
          <a:xfrm>
            <a:off x="6156467" y="5229900"/>
            <a:ext cx="804800" cy="560800"/>
          </a:xfrm>
          <a:prstGeom prst="rect">
            <a:avLst/>
          </a:prstGeom>
          <a:noFill/>
          <a:ln>
            <a:noFill/>
          </a:ln>
        </p:spPr>
        <p:txBody>
          <a:bodyPr spcFirstLastPara="1" wrap="square" lIns="91425" tIns="91425" rIns="91425" bIns="91425" anchor="ctr" anchorCtr="0">
            <a:noAutofit/>
          </a:bodyPr>
          <a:lstStyle>
            <a:lvl1pPr lvl="0" algn="ctr">
              <a:lnSpc>
                <a:spcPct val="90000"/>
              </a:lnSpc>
              <a:spcBef>
                <a:spcPts val="0"/>
              </a:spcBef>
              <a:spcAft>
                <a:spcPts val="0"/>
              </a:spcAft>
              <a:buClr>
                <a:schemeClr val="dk1"/>
              </a:buClr>
              <a:buSzPts val="1800"/>
              <a:buFont typeface="Livvic"/>
              <a:buNone/>
              <a:defRPr sz="2400" b="1"/>
            </a:lvl1pPr>
            <a:lvl2pPr lvl="1" algn="ctr">
              <a:spcBef>
                <a:spcPts val="0"/>
              </a:spcBef>
              <a:spcAft>
                <a:spcPts val="0"/>
              </a:spcAft>
              <a:buSzPts val="1800"/>
              <a:buNone/>
              <a:defRPr sz="2400" b="1"/>
            </a:lvl2pPr>
            <a:lvl3pPr lvl="2" algn="ctr">
              <a:spcBef>
                <a:spcPts val="0"/>
              </a:spcBef>
              <a:spcAft>
                <a:spcPts val="0"/>
              </a:spcAft>
              <a:buSzPts val="1800"/>
              <a:buNone/>
              <a:defRPr sz="2400" b="1"/>
            </a:lvl3pPr>
            <a:lvl4pPr lvl="3" algn="ctr">
              <a:spcBef>
                <a:spcPts val="0"/>
              </a:spcBef>
              <a:spcAft>
                <a:spcPts val="0"/>
              </a:spcAft>
              <a:buSzPts val="1800"/>
              <a:buNone/>
              <a:defRPr sz="2400" b="1"/>
            </a:lvl4pPr>
            <a:lvl5pPr lvl="4" algn="ctr">
              <a:spcBef>
                <a:spcPts val="0"/>
              </a:spcBef>
              <a:spcAft>
                <a:spcPts val="0"/>
              </a:spcAft>
              <a:buSzPts val="1800"/>
              <a:buNone/>
              <a:defRPr sz="2400" b="1"/>
            </a:lvl5pPr>
            <a:lvl6pPr lvl="5" algn="ctr">
              <a:spcBef>
                <a:spcPts val="0"/>
              </a:spcBef>
              <a:spcAft>
                <a:spcPts val="0"/>
              </a:spcAft>
              <a:buSzPts val="1800"/>
              <a:buNone/>
              <a:defRPr sz="2400" b="1"/>
            </a:lvl6pPr>
            <a:lvl7pPr lvl="6" algn="ctr">
              <a:spcBef>
                <a:spcPts val="0"/>
              </a:spcBef>
              <a:spcAft>
                <a:spcPts val="0"/>
              </a:spcAft>
              <a:buSzPts val="1800"/>
              <a:buNone/>
              <a:defRPr sz="2400" b="1"/>
            </a:lvl7pPr>
            <a:lvl8pPr lvl="7" algn="ctr">
              <a:spcBef>
                <a:spcPts val="0"/>
              </a:spcBef>
              <a:spcAft>
                <a:spcPts val="0"/>
              </a:spcAft>
              <a:buSzPts val="1800"/>
              <a:buNone/>
              <a:defRPr sz="2400" b="1"/>
            </a:lvl8pPr>
            <a:lvl9pPr lvl="8" algn="ctr">
              <a:spcBef>
                <a:spcPts val="0"/>
              </a:spcBef>
              <a:spcAft>
                <a:spcPts val="0"/>
              </a:spcAft>
              <a:buSzPts val="1800"/>
              <a:buNone/>
              <a:defRPr sz="2400" b="1"/>
            </a:lvl9pPr>
          </a:lstStyle>
          <a:p>
            <a:endParaRPr/>
          </a:p>
        </p:txBody>
      </p:sp>
      <p:sp>
        <p:nvSpPr>
          <p:cNvPr id="30" name="Google Shape;30;p23"/>
          <p:cNvSpPr txBox="1">
            <a:spLocks noGrp="1"/>
          </p:cNvSpPr>
          <p:nvPr>
            <p:ph type="subTitle" idx="7"/>
          </p:nvPr>
        </p:nvSpPr>
        <p:spPr>
          <a:xfrm>
            <a:off x="7249533" y="2004923"/>
            <a:ext cx="2499200" cy="560800"/>
          </a:xfrm>
          <a:prstGeom prst="rect">
            <a:avLst/>
          </a:prstGeom>
          <a:noFill/>
          <a:ln>
            <a:noFill/>
          </a:ln>
        </p:spPr>
        <p:txBody>
          <a:bodyPr spcFirstLastPara="1" wrap="square" lIns="91425" tIns="91425" rIns="91425" bIns="91425" anchor="b" anchorCtr="0">
            <a:noAutofit/>
          </a:bodyPr>
          <a:lstStyle>
            <a:lvl1pPr lvl="0" algn="l">
              <a:lnSpc>
                <a:spcPct val="90000"/>
              </a:lnSpc>
              <a:spcBef>
                <a:spcPts val="0"/>
              </a:spcBef>
              <a:spcAft>
                <a:spcPts val="0"/>
              </a:spcAft>
              <a:buClr>
                <a:schemeClr val="dk1"/>
              </a:buClr>
              <a:buSzPts val="2400"/>
              <a:buNone/>
              <a:defRPr sz="2400" b="1">
                <a:latin typeface="Josefin Sans"/>
                <a:ea typeface="Josefin Sans"/>
                <a:cs typeface="Josefin Sans"/>
                <a:sym typeface="Josefin Sans"/>
              </a:defRPr>
            </a:lvl1pPr>
            <a:lvl2pPr lvl="1" algn="l">
              <a:lnSpc>
                <a:spcPct val="90000"/>
              </a:lnSpc>
              <a:spcBef>
                <a:spcPts val="0"/>
              </a:spcBef>
              <a:spcAft>
                <a:spcPts val="0"/>
              </a:spcAft>
              <a:buClr>
                <a:schemeClr val="dk1"/>
              </a:buClr>
              <a:buSzPts val="2400"/>
              <a:buNone/>
              <a:defRPr/>
            </a:lvl2pPr>
            <a:lvl3pPr lvl="2" algn="l">
              <a:lnSpc>
                <a:spcPct val="90000"/>
              </a:lnSpc>
              <a:spcBef>
                <a:spcPts val="0"/>
              </a:spcBef>
              <a:spcAft>
                <a:spcPts val="0"/>
              </a:spcAft>
              <a:buClr>
                <a:schemeClr val="dk1"/>
              </a:buClr>
              <a:buSzPts val="2000"/>
              <a:buNone/>
              <a:defRPr/>
            </a:lvl3pPr>
            <a:lvl4pPr lvl="3" algn="l">
              <a:lnSpc>
                <a:spcPct val="90000"/>
              </a:lnSpc>
              <a:spcBef>
                <a:spcPts val="0"/>
              </a:spcBef>
              <a:spcAft>
                <a:spcPts val="0"/>
              </a:spcAft>
              <a:buClr>
                <a:schemeClr val="dk1"/>
              </a:buClr>
              <a:buSzPts val="1800"/>
              <a:buNone/>
              <a:defRPr/>
            </a:lvl4pPr>
            <a:lvl5pPr lvl="4" algn="l">
              <a:lnSpc>
                <a:spcPct val="90000"/>
              </a:lnSpc>
              <a:spcBef>
                <a:spcPts val="0"/>
              </a:spcBef>
              <a:spcAft>
                <a:spcPts val="0"/>
              </a:spcAft>
              <a:buClr>
                <a:schemeClr val="dk1"/>
              </a:buClr>
              <a:buSzPts val="1800"/>
              <a:buNone/>
              <a:defRPr/>
            </a:lvl5pPr>
            <a:lvl6pPr lvl="5" algn="l">
              <a:lnSpc>
                <a:spcPct val="90000"/>
              </a:lnSpc>
              <a:spcBef>
                <a:spcPts val="0"/>
              </a:spcBef>
              <a:spcAft>
                <a:spcPts val="0"/>
              </a:spcAft>
              <a:buClr>
                <a:schemeClr val="dk1"/>
              </a:buClr>
              <a:buSzPts val="1800"/>
              <a:buNone/>
              <a:defRPr/>
            </a:lvl6pPr>
            <a:lvl7pPr lvl="6" algn="l">
              <a:lnSpc>
                <a:spcPct val="90000"/>
              </a:lnSpc>
              <a:spcBef>
                <a:spcPts val="0"/>
              </a:spcBef>
              <a:spcAft>
                <a:spcPts val="0"/>
              </a:spcAft>
              <a:buClr>
                <a:schemeClr val="dk1"/>
              </a:buClr>
              <a:buSzPts val="1800"/>
              <a:buNone/>
              <a:defRPr/>
            </a:lvl7pPr>
            <a:lvl8pPr lvl="7" algn="l">
              <a:lnSpc>
                <a:spcPct val="90000"/>
              </a:lnSpc>
              <a:spcBef>
                <a:spcPts val="0"/>
              </a:spcBef>
              <a:spcAft>
                <a:spcPts val="0"/>
              </a:spcAft>
              <a:buClr>
                <a:schemeClr val="dk1"/>
              </a:buClr>
              <a:buSzPts val="1800"/>
              <a:buNone/>
              <a:defRPr/>
            </a:lvl8pPr>
            <a:lvl9pPr lvl="8" algn="l">
              <a:lnSpc>
                <a:spcPct val="90000"/>
              </a:lnSpc>
              <a:spcBef>
                <a:spcPts val="0"/>
              </a:spcBef>
              <a:spcAft>
                <a:spcPts val="0"/>
              </a:spcAft>
              <a:buClr>
                <a:schemeClr val="dk1"/>
              </a:buClr>
              <a:buSzPts val="1800"/>
              <a:buNone/>
              <a:defRPr/>
            </a:lvl9pPr>
          </a:lstStyle>
          <a:p>
            <a:endParaRPr/>
          </a:p>
        </p:txBody>
      </p:sp>
      <p:sp>
        <p:nvSpPr>
          <p:cNvPr id="31" name="Google Shape;31;p23"/>
          <p:cNvSpPr txBox="1">
            <a:spLocks noGrp="1"/>
          </p:cNvSpPr>
          <p:nvPr>
            <p:ph type="subTitle" idx="8"/>
          </p:nvPr>
        </p:nvSpPr>
        <p:spPr>
          <a:xfrm>
            <a:off x="7249533" y="2480389"/>
            <a:ext cx="3742800" cy="878000"/>
          </a:xfrm>
          <a:prstGeom prst="rect">
            <a:avLst/>
          </a:prstGeom>
          <a:noFill/>
          <a:ln>
            <a:noFill/>
          </a:ln>
        </p:spPr>
        <p:txBody>
          <a:bodyPr spcFirstLastPara="1" wrap="square" lIns="91425" tIns="91425" rIns="91425" bIns="91425" anchor="t" anchorCtr="0">
            <a:noAutofit/>
          </a:bodyPr>
          <a:lstStyle>
            <a:lvl1pPr lvl="0" algn="l">
              <a:lnSpc>
                <a:spcPct val="90000"/>
              </a:lnSpc>
              <a:spcBef>
                <a:spcPts val="0"/>
              </a:spcBef>
              <a:spcAft>
                <a:spcPts val="0"/>
              </a:spcAft>
              <a:buClr>
                <a:schemeClr val="dk1"/>
              </a:buClr>
              <a:buSzPts val="2800"/>
              <a:buNone/>
              <a:defRPr/>
            </a:lvl1pPr>
            <a:lvl2pPr lvl="1" algn="l">
              <a:lnSpc>
                <a:spcPct val="90000"/>
              </a:lnSpc>
              <a:spcBef>
                <a:spcPts val="0"/>
              </a:spcBef>
              <a:spcAft>
                <a:spcPts val="0"/>
              </a:spcAft>
              <a:buClr>
                <a:schemeClr val="dk1"/>
              </a:buClr>
              <a:buSzPts val="2400"/>
              <a:buNone/>
              <a:defRPr b="1"/>
            </a:lvl2pPr>
            <a:lvl3pPr lvl="2" algn="l">
              <a:lnSpc>
                <a:spcPct val="90000"/>
              </a:lnSpc>
              <a:spcBef>
                <a:spcPts val="0"/>
              </a:spcBef>
              <a:spcAft>
                <a:spcPts val="0"/>
              </a:spcAft>
              <a:buClr>
                <a:schemeClr val="dk1"/>
              </a:buClr>
              <a:buSzPts val="2000"/>
              <a:buNone/>
              <a:defRPr b="1"/>
            </a:lvl3pPr>
            <a:lvl4pPr lvl="3" algn="l">
              <a:lnSpc>
                <a:spcPct val="90000"/>
              </a:lnSpc>
              <a:spcBef>
                <a:spcPts val="0"/>
              </a:spcBef>
              <a:spcAft>
                <a:spcPts val="0"/>
              </a:spcAft>
              <a:buClr>
                <a:schemeClr val="dk1"/>
              </a:buClr>
              <a:buSzPts val="1800"/>
              <a:buNone/>
              <a:defRPr b="1"/>
            </a:lvl4pPr>
            <a:lvl5pPr lvl="4" algn="l">
              <a:lnSpc>
                <a:spcPct val="90000"/>
              </a:lnSpc>
              <a:spcBef>
                <a:spcPts val="0"/>
              </a:spcBef>
              <a:spcAft>
                <a:spcPts val="0"/>
              </a:spcAft>
              <a:buClr>
                <a:schemeClr val="dk1"/>
              </a:buClr>
              <a:buSzPts val="1800"/>
              <a:buNone/>
              <a:defRPr b="1"/>
            </a:lvl5pPr>
            <a:lvl6pPr lvl="5" algn="l">
              <a:lnSpc>
                <a:spcPct val="90000"/>
              </a:lnSpc>
              <a:spcBef>
                <a:spcPts val="0"/>
              </a:spcBef>
              <a:spcAft>
                <a:spcPts val="0"/>
              </a:spcAft>
              <a:buClr>
                <a:schemeClr val="dk1"/>
              </a:buClr>
              <a:buSzPts val="1800"/>
              <a:buNone/>
              <a:defRPr b="1"/>
            </a:lvl6pPr>
            <a:lvl7pPr lvl="6" algn="l">
              <a:lnSpc>
                <a:spcPct val="90000"/>
              </a:lnSpc>
              <a:spcBef>
                <a:spcPts val="0"/>
              </a:spcBef>
              <a:spcAft>
                <a:spcPts val="0"/>
              </a:spcAft>
              <a:buClr>
                <a:schemeClr val="dk1"/>
              </a:buClr>
              <a:buSzPts val="1800"/>
              <a:buNone/>
              <a:defRPr b="1"/>
            </a:lvl7pPr>
            <a:lvl8pPr lvl="7" algn="l">
              <a:lnSpc>
                <a:spcPct val="90000"/>
              </a:lnSpc>
              <a:spcBef>
                <a:spcPts val="0"/>
              </a:spcBef>
              <a:spcAft>
                <a:spcPts val="0"/>
              </a:spcAft>
              <a:buClr>
                <a:schemeClr val="dk1"/>
              </a:buClr>
              <a:buSzPts val="1800"/>
              <a:buNone/>
              <a:defRPr b="1"/>
            </a:lvl8pPr>
            <a:lvl9pPr lvl="8" algn="l">
              <a:lnSpc>
                <a:spcPct val="90000"/>
              </a:lnSpc>
              <a:spcBef>
                <a:spcPts val="0"/>
              </a:spcBef>
              <a:spcAft>
                <a:spcPts val="0"/>
              </a:spcAft>
              <a:buClr>
                <a:schemeClr val="dk1"/>
              </a:buClr>
              <a:buSzPts val="1800"/>
              <a:buNone/>
              <a:defRPr b="1"/>
            </a:lvl9pPr>
          </a:lstStyle>
          <a:p>
            <a:endParaRPr/>
          </a:p>
        </p:txBody>
      </p:sp>
      <p:sp>
        <p:nvSpPr>
          <p:cNvPr id="32" name="Google Shape;32;p23"/>
          <p:cNvSpPr txBox="1">
            <a:spLocks noGrp="1"/>
          </p:cNvSpPr>
          <p:nvPr>
            <p:ph type="subTitle" idx="9"/>
          </p:nvPr>
        </p:nvSpPr>
        <p:spPr>
          <a:xfrm>
            <a:off x="7249533" y="3393844"/>
            <a:ext cx="2499200" cy="560800"/>
          </a:xfrm>
          <a:prstGeom prst="rect">
            <a:avLst/>
          </a:prstGeom>
          <a:noFill/>
          <a:ln>
            <a:noFill/>
          </a:ln>
        </p:spPr>
        <p:txBody>
          <a:bodyPr spcFirstLastPara="1" wrap="square" lIns="91425" tIns="91425" rIns="91425" bIns="91425" anchor="b" anchorCtr="0">
            <a:noAutofit/>
          </a:bodyPr>
          <a:lstStyle>
            <a:lvl1pPr lvl="0" algn="l">
              <a:lnSpc>
                <a:spcPct val="90000"/>
              </a:lnSpc>
              <a:spcBef>
                <a:spcPts val="0"/>
              </a:spcBef>
              <a:spcAft>
                <a:spcPts val="0"/>
              </a:spcAft>
              <a:buClr>
                <a:schemeClr val="dk1"/>
              </a:buClr>
              <a:buSzPts val="2400"/>
              <a:buNone/>
              <a:defRPr sz="2400" b="1">
                <a:latin typeface="Josefin Sans"/>
                <a:ea typeface="Josefin Sans"/>
                <a:cs typeface="Josefin Sans"/>
                <a:sym typeface="Josefin Sans"/>
              </a:defRPr>
            </a:lvl1pPr>
            <a:lvl2pPr lvl="1" algn="l">
              <a:lnSpc>
                <a:spcPct val="90000"/>
              </a:lnSpc>
              <a:spcBef>
                <a:spcPts val="0"/>
              </a:spcBef>
              <a:spcAft>
                <a:spcPts val="0"/>
              </a:spcAft>
              <a:buClr>
                <a:schemeClr val="dk1"/>
              </a:buClr>
              <a:buSzPts val="2400"/>
              <a:buNone/>
              <a:defRPr/>
            </a:lvl2pPr>
            <a:lvl3pPr lvl="2" algn="l">
              <a:lnSpc>
                <a:spcPct val="90000"/>
              </a:lnSpc>
              <a:spcBef>
                <a:spcPts val="0"/>
              </a:spcBef>
              <a:spcAft>
                <a:spcPts val="0"/>
              </a:spcAft>
              <a:buClr>
                <a:schemeClr val="dk1"/>
              </a:buClr>
              <a:buSzPts val="2000"/>
              <a:buNone/>
              <a:defRPr/>
            </a:lvl3pPr>
            <a:lvl4pPr lvl="3" algn="l">
              <a:lnSpc>
                <a:spcPct val="90000"/>
              </a:lnSpc>
              <a:spcBef>
                <a:spcPts val="0"/>
              </a:spcBef>
              <a:spcAft>
                <a:spcPts val="0"/>
              </a:spcAft>
              <a:buClr>
                <a:schemeClr val="dk1"/>
              </a:buClr>
              <a:buSzPts val="1800"/>
              <a:buNone/>
              <a:defRPr/>
            </a:lvl4pPr>
            <a:lvl5pPr lvl="4" algn="l">
              <a:lnSpc>
                <a:spcPct val="90000"/>
              </a:lnSpc>
              <a:spcBef>
                <a:spcPts val="0"/>
              </a:spcBef>
              <a:spcAft>
                <a:spcPts val="0"/>
              </a:spcAft>
              <a:buClr>
                <a:schemeClr val="dk1"/>
              </a:buClr>
              <a:buSzPts val="1800"/>
              <a:buNone/>
              <a:defRPr/>
            </a:lvl5pPr>
            <a:lvl6pPr lvl="5" algn="l">
              <a:lnSpc>
                <a:spcPct val="90000"/>
              </a:lnSpc>
              <a:spcBef>
                <a:spcPts val="0"/>
              </a:spcBef>
              <a:spcAft>
                <a:spcPts val="0"/>
              </a:spcAft>
              <a:buClr>
                <a:schemeClr val="dk1"/>
              </a:buClr>
              <a:buSzPts val="1800"/>
              <a:buNone/>
              <a:defRPr/>
            </a:lvl6pPr>
            <a:lvl7pPr lvl="6" algn="l">
              <a:lnSpc>
                <a:spcPct val="90000"/>
              </a:lnSpc>
              <a:spcBef>
                <a:spcPts val="0"/>
              </a:spcBef>
              <a:spcAft>
                <a:spcPts val="0"/>
              </a:spcAft>
              <a:buClr>
                <a:schemeClr val="dk1"/>
              </a:buClr>
              <a:buSzPts val="1800"/>
              <a:buNone/>
              <a:defRPr/>
            </a:lvl7pPr>
            <a:lvl8pPr lvl="7" algn="l">
              <a:lnSpc>
                <a:spcPct val="90000"/>
              </a:lnSpc>
              <a:spcBef>
                <a:spcPts val="0"/>
              </a:spcBef>
              <a:spcAft>
                <a:spcPts val="0"/>
              </a:spcAft>
              <a:buClr>
                <a:schemeClr val="dk1"/>
              </a:buClr>
              <a:buSzPts val="1800"/>
              <a:buNone/>
              <a:defRPr/>
            </a:lvl8pPr>
            <a:lvl9pPr lvl="8" algn="l">
              <a:lnSpc>
                <a:spcPct val="90000"/>
              </a:lnSpc>
              <a:spcBef>
                <a:spcPts val="0"/>
              </a:spcBef>
              <a:spcAft>
                <a:spcPts val="0"/>
              </a:spcAft>
              <a:buClr>
                <a:schemeClr val="dk1"/>
              </a:buClr>
              <a:buSzPts val="1800"/>
              <a:buNone/>
              <a:defRPr/>
            </a:lvl9pPr>
          </a:lstStyle>
          <a:p>
            <a:endParaRPr/>
          </a:p>
        </p:txBody>
      </p:sp>
      <p:sp>
        <p:nvSpPr>
          <p:cNvPr id="33" name="Google Shape;33;p23"/>
          <p:cNvSpPr txBox="1">
            <a:spLocks noGrp="1"/>
          </p:cNvSpPr>
          <p:nvPr>
            <p:ph type="subTitle" idx="13"/>
          </p:nvPr>
        </p:nvSpPr>
        <p:spPr>
          <a:xfrm>
            <a:off x="7249533" y="3869311"/>
            <a:ext cx="3742800" cy="878000"/>
          </a:xfrm>
          <a:prstGeom prst="rect">
            <a:avLst/>
          </a:prstGeom>
          <a:noFill/>
          <a:ln>
            <a:noFill/>
          </a:ln>
        </p:spPr>
        <p:txBody>
          <a:bodyPr spcFirstLastPara="1" wrap="square" lIns="91425" tIns="91425" rIns="91425" bIns="91425" anchor="t" anchorCtr="0">
            <a:noAutofit/>
          </a:bodyPr>
          <a:lstStyle>
            <a:lvl1pPr lvl="0" algn="l">
              <a:lnSpc>
                <a:spcPct val="90000"/>
              </a:lnSpc>
              <a:spcBef>
                <a:spcPts val="0"/>
              </a:spcBef>
              <a:spcAft>
                <a:spcPts val="0"/>
              </a:spcAft>
              <a:buClr>
                <a:schemeClr val="dk1"/>
              </a:buClr>
              <a:buSzPts val="2800"/>
              <a:buNone/>
              <a:defRPr/>
            </a:lvl1pPr>
            <a:lvl2pPr lvl="1" algn="l">
              <a:lnSpc>
                <a:spcPct val="90000"/>
              </a:lnSpc>
              <a:spcBef>
                <a:spcPts val="0"/>
              </a:spcBef>
              <a:spcAft>
                <a:spcPts val="0"/>
              </a:spcAft>
              <a:buClr>
                <a:schemeClr val="dk1"/>
              </a:buClr>
              <a:buSzPts val="2400"/>
              <a:buNone/>
              <a:defRPr b="1"/>
            </a:lvl2pPr>
            <a:lvl3pPr lvl="2" algn="l">
              <a:lnSpc>
                <a:spcPct val="90000"/>
              </a:lnSpc>
              <a:spcBef>
                <a:spcPts val="0"/>
              </a:spcBef>
              <a:spcAft>
                <a:spcPts val="0"/>
              </a:spcAft>
              <a:buClr>
                <a:schemeClr val="dk1"/>
              </a:buClr>
              <a:buSzPts val="2000"/>
              <a:buNone/>
              <a:defRPr b="1"/>
            </a:lvl3pPr>
            <a:lvl4pPr lvl="3" algn="l">
              <a:lnSpc>
                <a:spcPct val="90000"/>
              </a:lnSpc>
              <a:spcBef>
                <a:spcPts val="0"/>
              </a:spcBef>
              <a:spcAft>
                <a:spcPts val="0"/>
              </a:spcAft>
              <a:buClr>
                <a:schemeClr val="dk1"/>
              </a:buClr>
              <a:buSzPts val="1800"/>
              <a:buNone/>
              <a:defRPr b="1"/>
            </a:lvl4pPr>
            <a:lvl5pPr lvl="4" algn="l">
              <a:lnSpc>
                <a:spcPct val="90000"/>
              </a:lnSpc>
              <a:spcBef>
                <a:spcPts val="0"/>
              </a:spcBef>
              <a:spcAft>
                <a:spcPts val="0"/>
              </a:spcAft>
              <a:buClr>
                <a:schemeClr val="dk1"/>
              </a:buClr>
              <a:buSzPts val="1800"/>
              <a:buNone/>
              <a:defRPr b="1"/>
            </a:lvl5pPr>
            <a:lvl6pPr lvl="5" algn="l">
              <a:lnSpc>
                <a:spcPct val="90000"/>
              </a:lnSpc>
              <a:spcBef>
                <a:spcPts val="0"/>
              </a:spcBef>
              <a:spcAft>
                <a:spcPts val="0"/>
              </a:spcAft>
              <a:buClr>
                <a:schemeClr val="dk1"/>
              </a:buClr>
              <a:buSzPts val="1800"/>
              <a:buNone/>
              <a:defRPr b="1"/>
            </a:lvl6pPr>
            <a:lvl7pPr lvl="6" algn="l">
              <a:lnSpc>
                <a:spcPct val="90000"/>
              </a:lnSpc>
              <a:spcBef>
                <a:spcPts val="0"/>
              </a:spcBef>
              <a:spcAft>
                <a:spcPts val="0"/>
              </a:spcAft>
              <a:buClr>
                <a:schemeClr val="dk1"/>
              </a:buClr>
              <a:buSzPts val="1800"/>
              <a:buNone/>
              <a:defRPr b="1"/>
            </a:lvl7pPr>
            <a:lvl8pPr lvl="7" algn="l">
              <a:lnSpc>
                <a:spcPct val="90000"/>
              </a:lnSpc>
              <a:spcBef>
                <a:spcPts val="0"/>
              </a:spcBef>
              <a:spcAft>
                <a:spcPts val="0"/>
              </a:spcAft>
              <a:buClr>
                <a:schemeClr val="dk1"/>
              </a:buClr>
              <a:buSzPts val="1800"/>
              <a:buNone/>
              <a:defRPr b="1"/>
            </a:lvl8pPr>
            <a:lvl9pPr lvl="8" algn="l">
              <a:lnSpc>
                <a:spcPct val="90000"/>
              </a:lnSpc>
              <a:spcBef>
                <a:spcPts val="0"/>
              </a:spcBef>
              <a:spcAft>
                <a:spcPts val="0"/>
              </a:spcAft>
              <a:buClr>
                <a:schemeClr val="dk1"/>
              </a:buClr>
              <a:buSzPts val="1800"/>
              <a:buNone/>
              <a:defRPr b="1"/>
            </a:lvl9pPr>
          </a:lstStyle>
          <a:p>
            <a:endParaRPr/>
          </a:p>
        </p:txBody>
      </p:sp>
      <p:sp>
        <p:nvSpPr>
          <p:cNvPr id="34" name="Google Shape;34;p23"/>
          <p:cNvSpPr txBox="1">
            <a:spLocks noGrp="1"/>
          </p:cNvSpPr>
          <p:nvPr>
            <p:ph type="subTitle" idx="14"/>
          </p:nvPr>
        </p:nvSpPr>
        <p:spPr>
          <a:xfrm>
            <a:off x="7249533" y="4782767"/>
            <a:ext cx="2499200" cy="560800"/>
          </a:xfrm>
          <a:prstGeom prst="rect">
            <a:avLst/>
          </a:prstGeom>
          <a:noFill/>
          <a:ln>
            <a:noFill/>
          </a:ln>
        </p:spPr>
        <p:txBody>
          <a:bodyPr spcFirstLastPara="1" wrap="square" lIns="91425" tIns="91425" rIns="91425" bIns="91425" anchor="b" anchorCtr="0">
            <a:noAutofit/>
          </a:bodyPr>
          <a:lstStyle>
            <a:lvl1pPr lvl="0" algn="l">
              <a:lnSpc>
                <a:spcPct val="90000"/>
              </a:lnSpc>
              <a:spcBef>
                <a:spcPts val="0"/>
              </a:spcBef>
              <a:spcAft>
                <a:spcPts val="0"/>
              </a:spcAft>
              <a:buClr>
                <a:schemeClr val="dk1"/>
              </a:buClr>
              <a:buSzPts val="2400"/>
              <a:buNone/>
              <a:defRPr sz="2400" b="1">
                <a:latin typeface="Josefin Sans"/>
                <a:ea typeface="Josefin Sans"/>
                <a:cs typeface="Josefin Sans"/>
                <a:sym typeface="Josefin Sans"/>
              </a:defRPr>
            </a:lvl1pPr>
            <a:lvl2pPr lvl="1" algn="l">
              <a:lnSpc>
                <a:spcPct val="90000"/>
              </a:lnSpc>
              <a:spcBef>
                <a:spcPts val="0"/>
              </a:spcBef>
              <a:spcAft>
                <a:spcPts val="0"/>
              </a:spcAft>
              <a:buClr>
                <a:schemeClr val="dk1"/>
              </a:buClr>
              <a:buSzPts val="2400"/>
              <a:buNone/>
              <a:defRPr/>
            </a:lvl2pPr>
            <a:lvl3pPr lvl="2" algn="l">
              <a:lnSpc>
                <a:spcPct val="90000"/>
              </a:lnSpc>
              <a:spcBef>
                <a:spcPts val="0"/>
              </a:spcBef>
              <a:spcAft>
                <a:spcPts val="0"/>
              </a:spcAft>
              <a:buClr>
                <a:schemeClr val="dk1"/>
              </a:buClr>
              <a:buSzPts val="2000"/>
              <a:buNone/>
              <a:defRPr/>
            </a:lvl3pPr>
            <a:lvl4pPr lvl="3" algn="l">
              <a:lnSpc>
                <a:spcPct val="90000"/>
              </a:lnSpc>
              <a:spcBef>
                <a:spcPts val="0"/>
              </a:spcBef>
              <a:spcAft>
                <a:spcPts val="0"/>
              </a:spcAft>
              <a:buClr>
                <a:schemeClr val="dk1"/>
              </a:buClr>
              <a:buSzPts val="1800"/>
              <a:buNone/>
              <a:defRPr/>
            </a:lvl4pPr>
            <a:lvl5pPr lvl="4" algn="l">
              <a:lnSpc>
                <a:spcPct val="90000"/>
              </a:lnSpc>
              <a:spcBef>
                <a:spcPts val="0"/>
              </a:spcBef>
              <a:spcAft>
                <a:spcPts val="0"/>
              </a:spcAft>
              <a:buClr>
                <a:schemeClr val="dk1"/>
              </a:buClr>
              <a:buSzPts val="1800"/>
              <a:buNone/>
              <a:defRPr/>
            </a:lvl5pPr>
            <a:lvl6pPr lvl="5" algn="l">
              <a:lnSpc>
                <a:spcPct val="90000"/>
              </a:lnSpc>
              <a:spcBef>
                <a:spcPts val="0"/>
              </a:spcBef>
              <a:spcAft>
                <a:spcPts val="0"/>
              </a:spcAft>
              <a:buClr>
                <a:schemeClr val="dk1"/>
              </a:buClr>
              <a:buSzPts val="1800"/>
              <a:buNone/>
              <a:defRPr/>
            </a:lvl6pPr>
            <a:lvl7pPr lvl="6" algn="l">
              <a:lnSpc>
                <a:spcPct val="90000"/>
              </a:lnSpc>
              <a:spcBef>
                <a:spcPts val="0"/>
              </a:spcBef>
              <a:spcAft>
                <a:spcPts val="0"/>
              </a:spcAft>
              <a:buClr>
                <a:schemeClr val="dk1"/>
              </a:buClr>
              <a:buSzPts val="1800"/>
              <a:buNone/>
              <a:defRPr/>
            </a:lvl7pPr>
            <a:lvl8pPr lvl="7" algn="l">
              <a:lnSpc>
                <a:spcPct val="90000"/>
              </a:lnSpc>
              <a:spcBef>
                <a:spcPts val="0"/>
              </a:spcBef>
              <a:spcAft>
                <a:spcPts val="0"/>
              </a:spcAft>
              <a:buClr>
                <a:schemeClr val="dk1"/>
              </a:buClr>
              <a:buSzPts val="1800"/>
              <a:buNone/>
              <a:defRPr/>
            </a:lvl8pPr>
            <a:lvl9pPr lvl="8" algn="l">
              <a:lnSpc>
                <a:spcPct val="90000"/>
              </a:lnSpc>
              <a:spcBef>
                <a:spcPts val="0"/>
              </a:spcBef>
              <a:spcAft>
                <a:spcPts val="0"/>
              </a:spcAft>
              <a:buClr>
                <a:schemeClr val="dk1"/>
              </a:buClr>
              <a:buSzPts val="1800"/>
              <a:buNone/>
              <a:defRPr/>
            </a:lvl9pPr>
          </a:lstStyle>
          <a:p>
            <a:endParaRPr/>
          </a:p>
        </p:txBody>
      </p:sp>
      <p:sp>
        <p:nvSpPr>
          <p:cNvPr id="35" name="Google Shape;35;p23"/>
          <p:cNvSpPr txBox="1">
            <a:spLocks noGrp="1"/>
          </p:cNvSpPr>
          <p:nvPr>
            <p:ph type="subTitle" idx="15"/>
          </p:nvPr>
        </p:nvSpPr>
        <p:spPr>
          <a:xfrm>
            <a:off x="7249533" y="5258233"/>
            <a:ext cx="3742800" cy="878000"/>
          </a:xfrm>
          <a:prstGeom prst="rect">
            <a:avLst/>
          </a:prstGeom>
          <a:noFill/>
          <a:ln>
            <a:noFill/>
          </a:ln>
        </p:spPr>
        <p:txBody>
          <a:bodyPr spcFirstLastPara="1" wrap="square" lIns="91425" tIns="91425" rIns="91425" bIns="91425" anchor="t" anchorCtr="0">
            <a:noAutofit/>
          </a:bodyPr>
          <a:lstStyle>
            <a:lvl1pPr lvl="0" algn="l">
              <a:lnSpc>
                <a:spcPct val="90000"/>
              </a:lnSpc>
              <a:spcBef>
                <a:spcPts val="0"/>
              </a:spcBef>
              <a:spcAft>
                <a:spcPts val="0"/>
              </a:spcAft>
              <a:buClr>
                <a:schemeClr val="dk1"/>
              </a:buClr>
              <a:buSzPts val="2800"/>
              <a:buNone/>
              <a:defRPr/>
            </a:lvl1pPr>
            <a:lvl2pPr lvl="1" algn="l">
              <a:lnSpc>
                <a:spcPct val="90000"/>
              </a:lnSpc>
              <a:spcBef>
                <a:spcPts val="0"/>
              </a:spcBef>
              <a:spcAft>
                <a:spcPts val="0"/>
              </a:spcAft>
              <a:buClr>
                <a:schemeClr val="dk1"/>
              </a:buClr>
              <a:buSzPts val="2400"/>
              <a:buNone/>
              <a:defRPr b="1"/>
            </a:lvl2pPr>
            <a:lvl3pPr lvl="2" algn="l">
              <a:lnSpc>
                <a:spcPct val="90000"/>
              </a:lnSpc>
              <a:spcBef>
                <a:spcPts val="0"/>
              </a:spcBef>
              <a:spcAft>
                <a:spcPts val="0"/>
              </a:spcAft>
              <a:buClr>
                <a:schemeClr val="dk1"/>
              </a:buClr>
              <a:buSzPts val="2000"/>
              <a:buNone/>
              <a:defRPr b="1"/>
            </a:lvl3pPr>
            <a:lvl4pPr lvl="3" algn="l">
              <a:lnSpc>
                <a:spcPct val="90000"/>
              </a:lnSpc>
              <a:spcBef>
                <a:spcPts val="0"/>
              </a:spcBef>
              <a:spcAft>
                <a:spcPts val="0"/>
              </a:spcAft>
              <a:buClr>
                <a:schemeClr val="dk1"/>
              </a:buClr>
              <a:buSzPts val="1800"/>
              <a:buNone/>
              <a:defRPr b="1"/>
            </a:lvl4pPr>
            <a:lvl5pPr lvl="4" algn="l">
              <a:lnSpc>
                <a:spcPct val="90000"/>
              </a:lnSpc>
              <a:spcBef>
                <a:spcPts val="0"/>
              </a:spcBef>
              <a:spcAft>
                <a:spcPts val="0"/>
              </a:spcAft>
              <a:buClr>
                <a:schemeClr val="dk1"/>
              </a:buClr>
              <a:buSzPts val="1800"/>
              <a:buNone/>
              <a:defRPr b="1"/>
            </a:lvl5pPr>
            <a:lvl6pPr lvl="5" algn="l">
              <a:lnSpc>
                <a:spcPct val="90000"/>
              </a:lnSpc>
              <a:spcBef>
                <a:spcPts val="0"/>
              </a:spcBef>
              <a:spcAft>
                <a:spcPts val="0"/>
              </a:spcAft>
              <a:buClr>
                <a:schemeClr val="dk1"/>
              </a:buClr>
              <a:buSzPts val="1800"/>
              <a:buNone/>
              <a:defRPr b="1"/>
            </a:lvl6pPr>
            <a:lvl7pPr lvl="6" algn="l">
              <a:lnSpc>
                <a:spcPct val="90000"/>
              </a:lnSpc>
              <a:spcBef>
                <a:spcPts val="0"/>
              </a:spcBef>
              <a:spcAft>
                <a:spcPts val="0"/>
              </a:spcAft>
              <a:buClr>
                <a:schemeClr val="dk1"/>
              </a:buClr>
              <a:buSzPts val="1800"/>
              <a:buNone/>
              <a:defRPr b="1"/>
            </a:lvl7pPr>
            <a:lvl8pPr lvl="7" algn="l">
              <a:lnSpc>
                <a:spcPct val="90000"/>
              </a:lnSpc>
              <a:spcBef>
                <a:spcPts val="0"/>
              </a:spcBef>
              <a:spcAft>
                <a:spcPts val="0"/>
              </a:spcAft>
              <a:buClr>
                <a:schemeClr val="dk1"/>
              </a:buClr>
              <a:buSzPts val="1800"/>
              <a:buNone/>
              <a:defRPr b="1"/>
            </a:lvl8pPr>
            <a:lvl9pPr lvl="8" algn="l">
              <a:lnSpc>
                <a:spcPct val="90000"/>
              </a:lnSpc>
              <a:spcBef>
                <a:spcPts val="0"/>
              </a:spcBef>
              <a:spcAft>
                <a:spcPts val="0"/>
              </a:spcAft>
              <a:buClr>
                <a:schemeClr val="dk1"/>
              </a:buClr>
              <a:buSzPts val="1800"/>
              <a:buNone/>
              <a:defRPr b="1"/>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Diapositive de titre" type="title">
  <p:cSld name="TITLE">
    <p:spTree>
      <p:nvGrpSpPr>
        <p:cNvPr id="1" name="Shape 40"/>
        <p:cNvGrpSpPr/>
        <p:nvPr/>
      </p:nvGrpSpPr>
      <p:grpSpPr>
        <a:xfrm>
          <a:off x="0" y="0"/>
          <a:ext cx="0" cy="0"/>
          <a:chOff x="0" y="0"/>
          <a:chExt cx="0" cy="0"/>
        </a:xfrm>
      </p:grpSpPr>
      <p:sp>
        <p:nvSpPr>
          <p:cNvPr id="41" name="Google Shape;41;p25"/>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Livvic"/>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25"/>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43" name="Google Shape;43;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5" name="Google Shape;45;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re de section" type="secHead">
  <p:cSld name="SECTION_HEADER">
    <p:spTree>
      <p:nvGrpSpPr>
        <p:cNvPr id="1" name="Shape 46"/>
        <p:cNvGrpSpPr/>
        <p:nvPr/>
      </p:nvGrpSpPr>
      <p:grpSpPr>
        <a:xfrm>
          <a:off x="0" y="0"/>
          <a:ext cx="0" cy="0"/>
          <a:chOff x="0" y="0"/>
          <a:chExt cx="0" cy="0"/>
        </a:xfrm>
      </p:grpSpPr>
      <p:sp>
        <p:nvSpPr>
          <p:cNvPr id="47" name="Google Shape;47;p26"/>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Livvic"/>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8" name="Google Shape;48;p26"/>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49" name="Google Shape;49;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0" name="Google Shape;50;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Deux contenus" type="twoObj">
  <p:cSld name="TWO_OBJECTS">
    <p:spTree>
      <p:nvGrpSpPr>
        <p:cNvPr id="1" name="Shape 52"/>
        <p:cNvGrpSpPr/>
        <p:nvPr/>
      </p:nvGrpSpPr>
      <p:grpSpPr>
        <a:xfrm>
          <a:off x="0" y="0"/>
          <a:ext cx="0" cy="0"/>
          <a:chOff x="0" y="0"/>
          <a:chExt cx="0" cy="0"/>
        </a:xfrm>
      </p:grpSpPr>
      <p:sp>
        <p:nvSpPr>
          <p:cNvPr id="53" name="Google Shape;53;p2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4" name="Google Shape;54;p27"/>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5" name="Google Shape;55;p27"/>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6" name="Google Shape;56;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 name="Google Shape;58;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aison" type="twoTxTwoObj">
  <p:cSld name="TWO_OBJECTS_WITH_TEXT">
    <p:spTree>
      <p:nvGrpSpPr>
        <p:cNvPr id="1" name="Shape 59"/>
        <p:cNvGrpSpPr/>
        <p:nvPr/>
      </p:nvGrpSpPr>
      <p:grpSpPr>
        <a:xfrm>
          <a:off x="0" y="0"/>
          <a:ext cx="0" cy="0"/>
          <a:chOff x="0" y="0"/>
          <a:chExt cx="0" cy="0"/>
        </a:xfrm>
      </p:grpSpPr>
      <p:sp>
        <p:nvSpPr>
          <p:cNvPr id="60" name="Google Shape;60;p28"/>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1" name="Google Shape;61;p28"/>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62" name="Google Shape;62;p28"/>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3" name="Google Shape;63;p28"/>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64" name="Google Shape;64;p28"/>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5" name="Google Shape;65;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re seul" type="titleOnly">
  <p:cSld name="TITLE_ONLY">
    <p:spTree>
      <p:nvGrpSpPr>
        <p:cNvPr id="1" name="Shape 68"/>
        <p:cNvGrpSpPr/>
        <p:nvPr/>
      </p:nvGrpSpPr>
      <p:grpSpPr>
        <a:xfrm>
          <a:off x="0" y="0"/>
          <a:ext cx="0" cy="0"/>
          <a:chOff x="0" y="0"/>
          <a:chExt cx="0" cy="0"/>
        </a:xfrm>
      </p:grpSpPr>
      <p:sp>
        <p:nvSpPr>
          <p:cNvPr id="69" name="Google Shape;69;p2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2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2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2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u avec légende" type="objTx">
  <p:cSld name="OBJECT_WITH_CAPTION_TEXT">
    <p:spTree>
      <p:nvGrpSpPr>
        <p:cNvPr id="1" name="Shape 73"/>
        <p:cNvGrpSpPr/>
        <p:nvPr/>
      </p:nvGrpSpPr>
      <p:grpSpPr>
        <a:xfrm>
          <a:off x="0" y="0"/>
          <a:ext cx="0" cy="0"/>
          <a:chOff x="0" y="0"/>
          <a:chExt cx="0" cy="0"/>
        </a:xfrm>
      </p:grpSpPr>
      <p:sp>
        <p:nvSpPr>
          <p:cNvPr id="74" name="Google Shape;74;p3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Livvic"/>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5" name="Google Shape;75;p30"/>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76" name="Google Shape;76;p30"/>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7" name="Google Shape;77;p3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3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Image avec légende" type="picTx">
  <p:cSld name="PICTURE_WITH_CAPTION_TEXT">
    <p:spTree>
      <p:nvGrpSpPr>
        <p:cNvPr id="1" name="Shape 80"/>
        <p:cNvGrpSpPr/>
        <p:nvPr/>
      </p:nvGrpSpPr>
      <p:grpSpPr>
        <a:xfrm>
          <a:off x="0" y="0"/>
          <a:ext cx="0" cy="0"/>
          <a:chOff x="0" y="0"/>
          <a:chExt cx="0" cy="0"/>
        </a:xfrm>
      </p:grpSpPr>
      <p:sp>
        <p:nvSpPr>
          <p:cNvPr id="81" name="Google Shape;81;p3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Livvic"/>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2" name="Google Shape;82;p31"/>
          <p:cNvSpPr>
            <a:spLocks noGrp="1"/>
          </p:cNvSpPr>
          <p:nvPr>
            <p:ph type="pic" idx="2"/>
          </p:nvPr>
        </p:nvSpPr>
        <p:spPr>
          <a:xfrm>
            <a:off x="5183188" y="987425"/>
            <a:ext cx="6172200" cy="4873625"/>
          </a:xfrm>
          <a:prstGeom prst="rect">
            <a:avLst/>
          </a:prstGeom>
          <a:noFill/>
          <a:ln>
            <a:noFill/>
          </a:ln>
        </p:spPr>
      </p:sp>
      <p:sp>
        <p:nvSpPr>
          <p:cNvPr id="83" name="Google Shape;83;p31"/>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84" name="Google Shape;84;p3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5" name="Google Shape;85;p3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6" name="Google Shape;86;p3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Livvic"/>
              <a:buNone/>
              <a:defRPr sz="4400" b="0" i="0" u="none" strike="noStrike" cap="none">
                <a:solidFill>
                  <a:schemeClr val="dk1"/>
                </a:solidFill>
                <a:latin typeface="Livvic"/>
                <a:ea typeface="Livvic"/>
                <a:cs typeface="Livvic"/>
                <a:sym typeface="Livvic"/>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r-FR"/>
              <a:t>‹N°›</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png"/><Relationship Id="rId9"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2"/>
          <p:cNvSpPr/>
          <p:nvPr/>
        </p:nvSpPr>
        <p:spPr>
          <a:xfrm>
            <a:off x="5995201" y="1106359"/>
            <a:ext cx="1006400" cy="1006400"/>
          </a:xfrm>
          <a:prstGeom prst="ellipse">
            <a:avLst/>
          </a:prstGeom>
          <a:solidFill>
            <a:srgbClr val="5F3114"/>
          </a:solidFill>
          <a:ln>
            <a:noFill/>
          </a:ln>
        </p:spPr>
        <p:txBody>
          <a:bodyPr spcFirstLastPara="1" wrap="square" lIns="121900" tIns="121900" rIns="121900" bIns="121900" anchor="ctr" anchorCtr="0">
            <a:noAutofit/>
          </a:bodyPr>
          <a:lstStyle/>
          <a:p>
            <a:pPr marL="0" marR="0" lvl="0" indent="0" algn="l" rtl="0">
              <a:spcBef>
                <a:spcPts val="0"/>
              </a:spcBef>
              <a:spcAft>
                <a:spcPts val="0"/>
              </a:spcAft>
              <a:buNone/>
            </a:pPr>
            <a:endParaRPr sz="2400">
              <a:solidFill>
                <a:schemeClr val="dk2"/>
              </a:solidFill>
              <a:latin typeface="Calibri"/>
              <a:ea typeface="Calibri"/>
              <a:cs typeface="Calibri"/>
              <a:sym typeface="Calibri"/>
            </a:endParaRPr>
          </a:p>
        </p:txBody>
      </p:sp>
      <p:sp>
        <p:nvSpPr>
          <p:cNvPr id="119" name="Google Shape;119;p2"/>
          <p:cNvSpPr/>
          <p:nvPr/>
        </p:nvSpPr>
        <p:spPr>
          <a:xfrm>
            <a:off x="5995201" y="2800539"/>
            <a:ext cx="1006400" cy="1006400"/>
          </a:xfrm>
          <a:prstGeom prst="ellipse">
            <a:avLst/>
          </a:prstGeom>
          <a:solidFill>
            <a:srgbClr val="5F3114"/>
          </a:solidFill>
          <a:ln>
            <a:noFill/>
          </a:ln>
        </p:spPr>
        <p:txBody>
          <a:bodyPr spcFirstLastPara="1" wrap="square" lIns="121900" tIns="121900" rIns="121900" bIns="121900" anchor="ctr" anchorCtr="0">
            <a:noAutofit/>
          </a:bodyPr>
          <a:lstStyle/>
          <a:p>
            <a:pPr marL="0" marR="0" lvl="0" indent="0" algn="l" rtl="0">
              <a:spcBef>
                <a:spcPts val="0"/>
              </a:spcBef>
              <a:spcAft>
                <a:spcPts val="0"/>
              </a:spcAft>
              <a:buNone/>
            </a:pPr>
            <a:endParaRPr sz="2400">
              <a:solidFill>
                <a:schemeClr val="dk2"/>
              </a:solidFill>
              <a:latin typeface="Calibri"/>
              <a:ea typeface="Calibri"/>
              <a:cs typeface="Calibri"/>
              <a:sym typeface="Calibri"/>
            </a:endParaRPr>
          </a:p>
        </p:txBody>
      </p:sp>
      <p:sp>
        <p:nvSpPr>
          <p:cNvPr id="120" name="Google Shape;120;p2"/>
          <p:cNvSpPr txBox="1">
            <a:spLocks noGrp="1"/>
          </p:cNvSpPr>
          <p:nvPr>
            <p:ph type="title" idx="2"/>
          </p:nvPr>
        </p:nvSpPr>
        <p:spPr>
          <a:xfrm>
            <a:off x="6096001" y="1371057"/>
            <a:ext cx="804800" cy="560800"/>
          </a:xfrm>
          <a:prstGeom prst="rect">
            <a:avLst/>
          </a:prstGeom>
          <a:noFill/>
          <a:ln>
            <a:noFill/>
          </a:ln>
        </p:spPr>
        <p:txBody>
          <a:bodyPr spcFirstLastPara="1" wrap="square" lIns="121900" tIns="121900" rIns="121900" bIns="121900" anchor="ctr" anchorCtr="0">
            <a:noAutofit/>
          </a:bodyPr>
          <a:lstStyle/>
          <a:p>
            <a:pPr marL="0" lvl="0" indent="0" algn="ctr" rtl="0">
              <a:lnSpc>
                <a:spcPct val="90000"/>
              </a:lnSpc>
              <a:spcBef>
                <a:spcPts val="0"/>
              </a:spcBef>
              <a:spcAft>
                <a:spcPts val="0"/>
              </a:spcAft>
              <a:buClr>
                <a:schemeClr val="lt1"/>
              </a:buClr>
              <a:buSzPts val="1800"/>
              <a:buFont typeface="Livvic"/>
              <a:buNone/>
            </a:pPr>
            <a:r>
              <a:rPr lang="fr-FR">
                <a:solidFill>
                  <a:schemeClr val="lt1"/>
                </a:solidFill>
              </a:rPr>
              <a:t>01</a:t>
            </a:r>
            <a:endParaRPr>
              <a:solidFill>
                <a:schemeClr val="lt1"/>
              </a:solidFill>
            </a:endParaRPr>
          </a:p>
        </p:txBody>
      </p:sp>
      <p:sp>
        <p:nvSpPr>
          <p:cNvPr id="121" name="Google Shape;121;p2"/>
          <p:cNvSpPr txBox="1">
            <a:spLocks noGrp="1"/>
          </p:cNvSpPr>
          <p:nvPr>
            <p:ph type="title" idx="4"/>
          </p:nvPr>
        </p:nvSpPr>
        <p:spPr>
          <a:xfrm>
            <a:off x="6096001" y="3022539"/>
            <a:ext cx="804800" cy="560800"/>
          </a:xfrm>
          <a:prstGeom prst="rect">
            <a:avLst/>
          </a:prstGeom>
          <a:noFill/>
          <a:ln>
            <a:noFill/>
          </a:ln>
        </p:spPr>
        <p:txBody>
          <a:bodyPr spcFirstLastPara="1" wrap="square" lIns="121900" tIns="121900" rIns="121900" bIns="121900" anchor="ctr" anchorCtr="0">
            <a:noAutofit/>
          </a:bodyPr>
          <a:lstStyle/>
          <a:p>
            <a:pPr marL="0" lvl="0" indent="0" algn="ctr" rtl="0">
              <a:lnSpc>
                <a:spcPct val="90000"/>
              </a:lnSpc>
              <a:spcBef>
                <a:spcPts val="0"/>
              </a:spcBef>
              <a:spcAft>
                <a:spcPts val="0"/>
              </a:spcAft>
              <a:buClr>
                <a:schemeClr val="lt1"/>
              </a:buClr>
              <a:buSzPts val="1800"/>
              <a:buFont typeface="Livvic"/>
              <a:buNone/>
            </a:pPr>
            <a:r>
              <a:rPr lang="fr-FR">
                <a:solidFill>
                  <a:schemeClr val="lt1"/>
                </a:solidFill>
              </a:rPr>
              <a:t>02</a:t>
            </a:r>
            <a:endParaRPr>
              <a:solidFill>
                <a:schemeClr val="lt1"/>
              </a:solidFill>
            </a:endParaRPr>
          </a:p>
        </p:txBody>
      </p:sp>
      <p:sp>
        <p:nvSpPr>
          <p:cNvPr id="122" name="Google Shape;122;p2"/>
          <p:cNvSpPr txBox="1">
            <a:spLocks noGrp="1"/>
          </p:cNvSpPr>
          <p:nvPr>
            <p:ph type="title"/>
          </p:nvPr>
        </p:nvSpPr>
        <p:spPr>
          <a:xfrm>
            <a:off x="582614" y="2394684"/>
            <a:ext cx="4324299" cy="1377600"/>
          </a:xfrm>
          <a:prstGeom prst="rect">
            <a:avLst/>
          </a:prstGeom>
          <a:noFill/>
          <a:ln>
            <a:noFill/>
          </a:ln>
        </p:spPr>
        <p:txBody>
          <a:bodyPr spcFirstLastPara="1" wrap="square" lIns="121900" tIns="121900" rIns="121900" bIns="121900" anchor="ctr" anchorCtr="0">
            <a:noAutofit/>
          </a:bodyPr>
          <a:lstStyle/>
          <a:p>
            <a:pPr marL="0" lvl="0" indent="0" algn="ctr" rtl="0">
              <a:lnSpc>
                <a:spcPct val="90000"/>
              </a:lnSpc>
              <a:spcBef>
                <a:spcPts val="0"/>
              </a:spcBef>
              <a:spcAft>
                <a:spcPts val="0"/>
              </a:spcAft>
              <a:buClr>
                <a:srgbClr val="5F3114"/>
              </a:buClr>
              <a:buSzPts val="3200"/>
              <a:buFont typeface="Livvic"/>
              <a:buNone/>
            </a:pPr>
            <a:r>
              <a:rPr lang="fr-FR" sz="3200" b="1">
                <a:solidFill>
                  <a:srgbClr val="5F3114"/>
                </a:solidFill>
                <a:latin typeface="Livvic"/>
                <a:ea typeface="Livvic"/>
                <a:cs typeface="Livvic"/>
                <a:sym typeface="Livvic"/>
              </a:rPr>
              <a:t>PARTIE 3</a:t>
            </a:r>
            <a:br>
              <a:rPr lang="fr-FR" sz="3200" b="1">
                <a:solidFill>
                  <a:srgbClr val="5F3114"/>
                </a:solidFill>
                <a:latin typeface="Livvic"/>
                <a:ea typeface="Livvic"/>
                <a:cs typeface="Livvic"/>
                <a:sym typeface="Livvic"/>
              </a:rPr>
            </a:br>
            <a:r>
              <a:rPr lang="fr-FR" sz="3200" b="1">
                <a:solidFill>
                  <a:srgbClr val="5F3114"/>
                </a:solidFill>
                <a:latin typeface="Livvic"/>
                <a:ea typeface="Livvic"/>
                <a:cs typeface="Livvic"/>
                <a:sym typeface="Livvic"/>
              </a:rPr>
              <a:t>Diagnostic de sensibilité à l’export des menus bois</a:t>
            </a:r>
            <a:endParaRPr sz="3200" b="1">
              <a:solidFill>
                <a:srgbClr val="5F3114"/>
              </a:solidFill>
              <a:latin typeface="Livvic"/>
              <a:ea typeface="Livvic"/>
              <a:cs typeface="Livvic"/>
              <a:sym typeface="Livvic"/>
            </a:endParaRPr>
          </a:p>
        </p:txBody>
      </p:sp>
      <p:sp>
        <p:nvSpPr>
          <p:cNvPr id="123" name="Google Shape;123;p2"/>
          <p:cNvSpPr/>
          <p:nvPr/>
        </p:nvSpPr>
        <p:spPr>
          <a:xfrm>
            <a:off x="1154294" y="4171414"/>
            <a:ext cx="3180948" cy="112997"/>
          </a:xfrm>
          <a:custGeom>
            <a:avLst/>
            <a:gdLst/>
            <a:ahLst/>
            <a:cxnLst/>
            <a:rect l="l" t="t" r="r" b="b"/>
            <a:pathLst>
              <a:path w="62687" h="2227" extrusionOk="0">
                <a:moveTo>
                  <a:pt x="0" y="0"/>
                </a:moveTo>
                <a:lnTo>
                  <a:pt x="0" y="739"/>
                </a:lnTo>
                <a:cubicBezTo>
                  <a:pt x="1107" y="739"/>
                  <a:pt x="1655" y="1072"/>
                  <a:pt x="2227" y="1429"/>
                </a:cubicBezTo>
                <a:cubicBezTo>
                  <a:pt x="2834" y="1798"/>
                  <a:pt x="3513" y="2227"/>
                  <a:pt x="4822" y="2227"/>
                </a:cubicBezTo>
                <a:cubicBezTo>
                  <a:pt x="6132" y="2227"/>
                  <a:pt x="6822" y="1798"/>
                  <a:pt x="7430" y="1429"/>
                </a:cubicBezTo>
                <a:cubicBezTo>
                  <a:pt x="8013" y="1072"/>
                  <a:pt x="8549" y="739"/>
                  <a:pt x="9644" y="739"/>
                </a:cubicBezTo>
                <a:cubicBezTo>
                  <a:pt x="10752" y="739"/>
                  <a:pt x="11299" y="1072"/>
                  <a:pt x="11871" y="1429"/>
                </a:cubicBezTo>
                <a:cubicBezTo>
                  <a:pt x="12478" y="1798"/>
                  <a:pt x="13157" y="2227"/>
                  <a:pt x="14466" y="2227"/>
                </a:cubicBezTo>
                <a:cubicBezTo>
                  <a:pt x="15776" y="2227"/>
                  <a:pt x="16467" y="1798"/>
                  <a:pt x="17074" y="1429"/>
                </a:cubicBezTo>
                <a:cubicBezTo>
                  <a:pt x="17657" y="1072"/>
                  <a:pt x="18193" y="739"/>
                  <a:pt x="19288" y="739"/>
                </a:cubicBezTo>
                <a:cubicBezTo>
                  <a:pt x="20396" y="739"/>
                  <a:pt x="20943" y="1072"/>
                  <a:pt x="21515" y="1429"/>
                </a:cubicBezTo>
                <a:cubicBezTo>
                  <a:pt x="22122" y="1798"/>
                  <a:pt x="22801" y="2227"/>
                  <a:pt x="24110" y="2227"/>
                </a:cubicBezTo>
                <a:cubicBezTo>
                  <a:pt x="25420" y="2227"/>
                  <a:pt x="26111" y="1798"/>
                  <a:pt x="26718" y="1429"/>
                </a:cubicBezTo>
                <a:cubicBezTo>
                  <a:pt x="27301" y="1072"/>
                  <a:pt x="27837" y="739"/>
                  <a:pt x="28932" y="739"/>
                </a:cubicBezTo>
                <a:cubicBezTo>
                  <a:pt x="30040" y="739"/>
                  <a:pt x="30587" y="1072"/>
                  <a:pt x="31159" y="1429"/>
                </a:cubicBezTo>
                <a:cubicBezTo>
                  <a:pt x="31766" y="1798"/>
                  <a:pt x="32445" y="2227"/>
                  <a:pt x="33754" y="2227"/>
                </a:cubicBezTo>
                <a:cubicBezTo>
                  <a:pt x="35064" y="2227"/>
                  <a:pt x="35755" y="1798"/>
                  <a:pt x="36362" y="1429"/>
                </a:cubicBezTo>
                <a:cubicBezTo>
                  <a:pt x="36945" y="1072"/>
                  <a:pt x="37481" y="739"/>
                  <a:pt x="38576" y="739"/>
                </a:cubicBezTo>
                <a:cubicBezTo>
                  <a:pt x="39684" y="739"/>
                  <a:pt x="40231" y="1072"/>
                  <a:pt x="40803" y="1429"/>
                </a:cubicBezTo>
                <a:cubicBezTo>
                  <a:pt x="41410" y="1798"/>
                  <a:pt x="42089" y="2227"/>
                  <a:pt x="43398" y="2227"/>
                </a:cubicBezTo>
                <a:cubicBezTo>
                  <a:pt x="44708" y="2227"/>
                  <a:pt x="45399" y="1798"/>
                  <a:pt x="46006" y="1429"/>
                </a:cubicBezTo>
                <a:cubicBezTo>
                  <a:pt x="46589" y="1072"/>
                  <a:pt x="47125" y="739"/>
                  <a:pt x="48220" y="739"/>
                </a:cubicBezTo>
                <a:cubicBezTo>
                  <a:pt x="49328" y="739"/>
                  <a:pt x="49875" y="1072"/>
                  <a:pt x="50447" y="1429"/>
                </a:cubicBezTo>
                <a:cubicBezTo>
                  <a:pt x="51054" y="1798"/>
                  <a:pt x="51733" y="2227"/>
                  <a:pt x="53043" y="2227"/>
                </a:cubicBezTo>
                <a:cubicBezTo>
                  <a:pt x="54352" y="2227"/>
                  <a:pt x="55043" y="1798"/>
                  <a:pt x="55650" y="1429"/>
                </a:cubicBezTo>
                <a:cubicBezTo>
                  <a:pt x="56233" y="1072"/>
                  <a:pt x="56769" y="739"/>
                  <a:pt x="57865" y="739"/>
                </a:cubicBezTo>
                <a:cubicBezTo>
                  <a:pt x="58972" y="739"/>
                  <a:pt x="59520" y="1072"/>
                  <a:pt x="60091" y="1429"/>
                </a:cubicBezTo>
                <a:cubicBezTo>
                  <a:pt x="60698" y="1798"/>
                  <a:pt x="61377" y="2227"/>
                  <a:pt x="62687" y="2227"/>
                </a:cubicBezTo>
                <a:lnTo>
                  <a:pt x="62687" y="1489"/>
                </a:lnTo>
                <a:cubicBezTo>
                  <a:pt x="61591" y="1489"/>
                  <a:pt x="61044" y="1155"/>
                  <a:pt x="60472" y="798"/>
                </a:cubicBezTo>
                <a:cubicBezTo>
                  <a:pt x="59865" y="429"/>
                  <a:pt x="59174" y="0"/>
                  <a:pt x="57865" y="0"/>
                </a:cubicBezTo>
                <a:cubicBezTo>
                  <a:pt x="56555" y="0"/>
                  <a:pt x="55876" y="429"/>
                  <a:pt x="55269" y="798"/>
                </a:cubicBezTo>
                <a:cubicBezTo>
                  <a:pt x="54686" y="1155"/>
                  <a:pt x="54150" y="1489"/>
                  <a:pt x="53043" y="1489"/>
                </a:cubicBezTo>
                <a:cubicBezTo>
                  <a:pt x="51947" y="1489"/>
                  <a:pt x="51399" y="1155"/>
                  <a:pt x="50828" y="798"/>
                </a:cubicBezTo>
                <a:cubicBezTo>
                  <a:pt x="50221" y="429"/>
                  <a:pt x="49530" y="0"/>
                  <a:pt x="48220" y="0"/>
                </a:cubicBezTo>
                <a:cubicBezTo>
                  <a:pt x="46911" y="0"/>
                  <a:pt x="46232" y="429"/>
                  <a:pt x="45625" y="798"/>
                </a:cubicBezTo>
                <a:cubicBezTo>
                  <a:pt x="45042" y="1155"/>
                  <a:pt x="44506" y="1489"/>
                  <a:pt x="43398" y="1489"/>
                </a:cubicBezTo>
                <a:cubicBezTo>
                  <a:pt x="42303" y="1489"/>
                  <a:pt x="41755" y="1155"/>
                  <a:pt x="41184" y="798"/>
                </a:cubicBezTo>
                <a:cubicBezTo>
                  <a:pt x="40577" y="429"/>
                  <a:pt x="39886" y="0"/>
                  <a:pt x="38576" y="0"/>
                </a:cubicBezTo>
                <a:cubicBezTo>
                  <a:pt x="37267" y="0"/>
                  <a:pt x="36588" y="429"/>
                  <a:pt x="35981" y="798"/>
                </a:cubicBezTo>
                <a:cubicBezTo>
                  <a:pt x="35397" y="1155"/>
                  <a:pt x="34862" y="1489"/>
                  <a:pt x="33754" y="1489"/>
                </a:cubicBezTo>
                <a:cubicBezTo>
                  <a:pt x="32659" y="1489"/>
                  <a:pt x="32111" y="1155"/>
                  <a:pt x="31540" y="798"/>
                </a:cubicBezTo>
                <a:cubicBezTo>
                  <a:pt x="30933" y="429"/>
                  <a:pt x="30242" y="0"/>
                  <a:pt x="28932" y="0"/>
                </a:cubicBezTo>
                <a:cubicBezTo>
                  <a:pt x="27623" y="0"/>
                  <a:pt x="26944" y="429"/>
                  <a:pt x="26337" y="798"/>
                </a:cubicBezTo>
                <a:cubicBezTo>
                  <a:pt x="25753" y="1155"/>
                  <a:pt x="25218" y="1489"/>
                  <a:pt x="24110" y="1489"/>
                </a:cubicBezTo>
                <a:cubicBezTo>
                  <a:pt x="23015" y="1489"/>
                  <a:pt x="22467" y="1155"/>
                  <a:pt x="21896" y="798"/>
                </a:cubicBezTo>
                <a:cubicBezTo>
                  <a:pt x="21289" y="429"/>
                  <a:pt x="20598" y="0"/>
                  <a:pt x="19288" y="0"/>
                </a:cubicBezTo>
                <a:cubicBezTo>
                  <a:pt x="17979" y="0"/>
                  <a:pt x="17300" y="429"/>
                  <a:pt x="16693" y="798"/>
                </a:cubicBezTo>
                <a:cubicBezTo>
                  <a:pt x="16109" y="1155"/>
                  <a:pt x="15574" y="1489"/>
                  <a:pt x="14466" y="1489"/>
                </a:cubicBezTo>
                <a:cubicBezTo>
                  <a:pt x="13371" y="1489"/>
                  <a:pt x="12823" y="1155"/>
                  <a:pt x="12252" y="798"/>
                </a:cubicBezTo>
                <a:cubicBezTo>
                  <a:pt x="11644" y="429"/>
                  <a:pt x="10954" y="0"/>
                  <a:pt x="9644" y="0"/>
                </a:cubicBezTo>
                <a:cubicBezTo>
                  <a:pt x="8335" y="0"/>
                  <a:pt x="7656" y="429"/>
                  <a:pt x="7049" y="798"/>
                </a:cubicBezTo>
                <a:cubicBezTo>
                  <a:pt x="6465" y="1155"/>
                  <a:pt x="5929" y="1489"/>
                  <a:pt x="4822" y="1489"/>
                </a:cubicBezTo>
                <a:cubicBezTo>
                  <a:pt x="3727" y="1489"/>
                  <a:pt x="3179" y="1155"/>
                  <a:pt x="2608" y="798"/>
                </a:cubicBezTo>
                <a:cubicBezTo>
                  <a:pt x="2000" y="429"/>
                  <a:pt x="1310" y="0"/>
                  <a:pt x="0" y="0"/>
                </a:cubicBezTo>
                <a:close/>
              </a:path>
            </a:pathLst>
          </a:custGeom>
          <a:solidFill>
            <a:srgbClr val="A0581F"/>
          </a:solidFill>
          <a:ln>
            <a:noFill/>
          </a:ln>
        </p:spPr>
        <p:txBody>
          <a:bodyPr spcFirstLastPara="1" wrap="square" lIns="121900" tIns="121900" rIns="121900" bIns="121900"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24" name="Google Shape;124;p2"/>
          <p:cNvSpPr/>
          <p:nvPr/>
        </p:nvSpPr>
        <p:spPr>
          <a:xfrm>
            <a:off x="2565446" y="1497199"/>
            <a:ext cx="358636" cy="498355"/>
          </a:xfrm>
          <a:custGeom>
            <a:avLst/>
            <a:gdLst/>
            <a:ahLst/>
            <a:cxnLst/>
            <a:rect l="l" t="t" r="r" b="b"/>
            <a:pathLst>
              <a:path w="9138" h="12698" extrusionOk="0">
                <a:moveTo>
                  <a:pt x="7467" y="851"/>
                </a:moveTo>
                <a:lnTo>
                  <a:pt x="7467" y="1765"/>
                </a:lnTo>
                <a:cubicBezTo>
                  <a:pt x="7467" y="2363"/>
                  <a:pt x="7373" y="2931"/>
                  <a:pt x="7152" y="3466"/>
                </a:cubicBezTo>
                <a:cubicBezTo>
                  <a:pt x="6849" y="3390"/>
                  <a:pt x="6530" y="3352"/>
                  <a:pt x="6209" y="3352"/>
                </a:cubicBezTo>
                <a:cubicBezTo>
                  <a:pt x="5595" y="3352"/>
                  <a:pt x="4969" y="3492"/>
                  <a:pt x="4411" y="3781"/>
                </a:cubicBezTo>
                <a:cubicBezTo>
                  <a:pt x="3936" y="4019"/>
                  <a:pt x="3406" y="4131"/>
                  <a:pt x="2877" y="4131"/>
                </a:cubicBezTo>
                <a:cubicBezTo>
                  <a:pt x="2705" y="4131"/>
                  <a:pt x="2533" y="4119"/>
                  <a:pt x="2364" y="4096"/>
                </a:cubicBezTo>
                <a:cubicBezTo>
                  <a:pt x="1891" y="3403"/>
                  <a:pt x="1702" y="2584"/>
                  <a:pt x="1702" y="1765"/>
                </a:cubicBezTo>
                <a:lnTo>
                  <a:pt x="1702" y="851"/>
                </a:lnTo>
                <a:close/>
                <a:moveTo>
                  <a:pt x="6278" y="4137"/>
                </a:moveTo>
                <a:cubicBezTo>
                  <a:pt x="6425" y="4137"/>
                  <a:pt x="6570" y="4145"/>
                  <a:pt x="6711" y="4159"/>
                </a:cubicBezTo>
                <a:cubicBezTo>
                  <a:pt x="6428" y="4506"/>
                  <a:pt x="6081" y="4789"/>
                  <a:pt x="5672" y="4978"/>
                </a:cubicBezTo>
                <a:cubicBezTo>
                  <a:pt x="5168" y="5230"/>
                  <a:pt x="4916" y="5829"/>
                  <a:pt x="4947" y="6365"/>
                </a:cubicBezTo>
                <a:lnTo>
                  <a:pt x="4569" y="7152"/>
                </a:lnTo>
                <a:lnTo>
                  <a:pt x="4159" y="6365"/>
                </a:lnTo>
                <a:cubicBezTo>
                  <a:pt x="4222" y="5829"/>
                  <a:pt x="3970" y="5230"/>
                  <a:pt x="3466" y="4978"/>
                </a:cubicBezTo>
                <a:cubicBezTo>
                  <a:pt x="3372" y="4978"/>
                  <a:pt x="3340" y="4947"/>
                  <a:pt x="3277" y="4915"/>
                </a:cubicBezTo>
                <a:cubicBezTo>
                  <a:pt x="3781" y="4884"/>
                  <a:pt x="4285" y="4726"/>
                  <a:pt x="4758" y="4474"/>
                </a:cubicBezTo>
                <a:cubicBezTo>
                  <a:pt x="5246" y="4230"/>
                  <a:pt x="5773" y="4137"/>
                  <a:pt x="6278" y="4137"/>
                </a:cubicBezTo>
                <a:close/>
                <a:moveTo>
                  <a:pt x="5388" y="7436"/>
                </a:moveTo>
                <a:cubicBezTo>
                  <a:pt x="5483" y="7499"/>
                  <a:pt x="5577" y="7593"/>
                  <a:pt x="5703" y="7656"/>
                </a:cubicBezTo>
                <a:cubicBezTo>
                  <a:pt x="6932" y="8255"/>
                  <a:pt x="7499" y="9610"/>
                  <a:pt x="7499" y="10933"/>
                </a:cubicBezTo>
                <a:lnTo>
                  <a:pt x="7499" y="11437"/>
                </a:lnTo>
                <a:lnTo>
                  <a:pt x="7467" y="11437"/>
                </a:lnTo>
                <a:lnTo>
                  <a:pt x="4853" y="9484"/>
                </a:lnTo>
                <a:cubicBezTo>
                  <a:pt x="4774" y="9421"/>
                  <a:pt x="4679" y="9389"/>
                  <a:pt x="4585" y="9389"/>
                </a:cubicBezTo>
                <a:cubicBezTo>
                  <a:pt x="4490" y="9389"/>
                  <a:pt x="4396" y="9421"/>
                  <a:pt x="4317" y="9484"/>
                </a:cubicBezTo>
                <a:lnTo>
                  <a:pt x="1702" y="11437"/>
                </a:lnTo>
                <a:lnTo>
                  <a:pt x="1702" y="10933"/>
                </a:lnTo>
                <a:cubicBezTo>
                  <a:pt x="1702" y="9547"/>
                  <a:pt x="2269" y="8255"/>
                  <a:pt x="3466" y="7656"/>
                </a:cubicBezTo>
                <a:cubicBezTo>
                  <a:pt x="3592" y="7625"/>
                  <a:pt x="3655" y="7530"/>
                  <a:pt x="3781" y="7436"/>
                </a:cubicBezTo>
                <a:lnTo>
                  <a:pt x="4222" y="8286"/>
                </a:lnTo>
                <a:cubicBezTo>
                  <a:pt x="4301" y="8444"/>
                  <a:pt x="4443" y="8523"/>
                  <a:pt x="4585" y="8523"/>
                </a:cubicBezTo>
                <a:cubicBezTo>
                  <a:pt x="4726" y="8523"/>
                  <a:pt x="4868" y="8444"/>
                  <a:pt x="4947" y="8286"/>
                </a:cubicBezTo>
                <a:lnTo>
                  <a:pt x="5388" y="7436"/>
                </a:lnTo>
                <a:close/>
                <a:moveTo>
                  <a:pt x="4600" y="10303"/>
                </a:moveTo>
                <a:lnTo>
                  <a:pt x="6711" y="11846"/>
                </a:lnTo>
                <a:lnTo>
                  <a:pt x="2521" y="11846"/>
                </a:lnTo>
                <a:lnTo>
                  <a:pt x="4600" y="10303"/>
                </a:lnTo>
                <a:close/>
                <a:moveTo>
                  <a:pt x="442" y="1"/>
                </a:moveTo>
                <a:cubicBezTo>
                  <a:pt x="190" y="1"/>
                  <a:pt x="1" y="190"/>
                  <a:pt x="1" y="410"/>
                </a:cubicBezTo>
                <a:cubicBezTo>
                  <a:pt x="1" y="662"/>
                  <a:pt x="190" y="851"/>
                  <a:pt x="442" y="851"/>
                </a:cubicBezTo>
                <a:lnTo>
                  <a:pt x="851" y="851"/>
                </a:lnTo>
                <a:lnTo>
                  <a:pt x="851" y="1765"/>
                </a:lnTo>
                <a:cubicBezTo>
                  <a:pt x="851" y="3466"/>
                  <a:pt x="1607" y="5041"/>
                  <a:pt x="3120" y="5766"/>
                </a:cubicBezTo>
                <a:cubicBezTo>
                  <a:pt x="3309" y="5860"/>
                  <a:pt x="3340" y="6144"/>
                  <a:pt x="3340" y="6365"/>
                </a:cubicBezTo>
                <a:cubicBezTo>
                  <a:pt x="3340" y="6396"/>
                  <a:pt x="3309" y="6491"/>
                  <a:pt x="3340" y="6522"/>
                </a:cubicBezTo>
                <a:cubicBezTo>
                  <a:pt x="3309" y="6680"/>
                  <a:pt x="3214" y="6869"/>
                  <a:pt x="3120" y="6932"/>
                </a:cubicBezTo>
                <a:cubicBezTo>
                  <a:pt x="1607" y="7656"/>
                  <a:pt x="851" y="9232"/>
                  <a:pt x="851" y="10933"/>
                </a:cubicBezTo>
                <a:lnTo>
                  <a:pt x="851" y="11846"/>
                </a:lnTo>
                <a:lnTo>
                  <a:pt x="442" y="11846"/>
                </a:lnTo>
                <a:cubicBezTo>
                  <a:pt x="190" y="11846"/>
                  <a:pt x="1" y="12035"/>
                  <a:pt x="1" y="12287"/>
                </a:cubicBezTo>
                <a:cubicBezTo>
                  <a:pt x="1" y="12508"/>
                  <a:pt x="190" y="12697"/>
                  <a:pt x="442" y="12697"/>
                </a:cubicBezTo>
                <a:lnTo>
                  <a:pt x="8696" y="12697"/>
                </a:lnTo>
                <a:cubicBezTo>
                  <a:pt x="8948" y="12697"/>
                  <a:pt x="9137" y="12508"/>
                  <a:pt x="9137" y="12287"/>
                </a:cubicBezTo>
                <a:cubicBezTo>
                  <a:pt x="9137" y="12035"/>
                  <a:pt x="8948" y="11846"/>
                  <a:pt x="8696" y="11846"/>
                </a:cubicBezTo>
                <a:lnTo>
                  <a:pt x="8255" y="11846"/>
                </a:lnTo>
                <a:lnTo>
                  <a:pt x="8255" y="10933"/>
                </a:lnTo>
                <a:cubicBezTo>
                  <a:pt x="8255" y="9232"/>
                  <a:pt x="7530" y="7656"/>
                  <a:pt x="6018" y="6932"/>
                </a:cubicBezTo>
                <a:cubicBezTo>
                  <a:pt x="5892" y="6837"/>
                  <a:pt x="5829" y="6680"/>
                  <a:pt x="5798" y="6522"/>
                </a:cubicBezTo>
                <a:lnTo>
                  <a:pt x="5798" y="6365"/>
                </a:lnTo>
                <a:cubicBezTo>
                  <a:pt x="5798" y="6144"/>
                  <a:pt x="5861" y="5860"/>
                  <a:pt x="6018" y="5766"/>
                </a:cubicBezTo>
                <a:cubicBezTo>
                  <a:pt x="7530" y="5041"/>
                  <a:pt x="8255" y="3435"/>
                  <a:pt x="8255" y="1765"/>
                </a:cubicBezTo>
                <a:lnTo>
                  <a:pt x="8255" y="851"/>
                </a:lnTo>
                <a:lnTo>
                  <a:pt x="8696" y="851"/>
                </a:lnTo>
                <a:cubicBezTo>
                  <a:pt x="8948" y="851"/>
                  <a:pt x="9137" y="662"/>
                  <a:pt x="9137" y="410"/>
                </a:cubicBezTo>
                <a:cubicBezTo>
                  <a:pt x="9137" y="190"/>
                  <a:pt x="8948" y="1"/>
                  <a:pt x="8696" y="1"/>
                </a:cubicBezTo>
                <a:close/>
              </a:path>
            </a:pathLst>
          </a:custGeom>
          <a:solidFill>
            <a:srgbClr val="A0581F"/>
          </a:solidFill>
          <a:ln>
            <a:noFill/>
          </a:ln>
        </p:spPr>
        <p:txBody>
          <a:bodyPr spcFirstLastPara="1" wrap="square" lIns="121900" tIns="121900" rIns="121900" bIns="121900"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25" name="Google Shape;125;p2"/>
          <p:cNvSpPr txBox="1">
            <a:spLocks noGrp="1"/>
          </p:cNvSpPr>
          <p:nvPr>
            <p:ph type="subTitle" idx="7"/>
          </p:nvPr>
        </p:nvSpPr>
        <p:spPr>
          <a:xfrm>
            <a:off x="7152415" y="1354006"/>
            <a:ext cx="5214800" cy="536400"/>
          </a:xfrm>
          <a:prstGeom prst="rect">
            <a:avLst/>
          </a:prstGeom>
          <a:noFill/>
          <a:ln>
            <a:noFill/>
          </a:ln>
        </p:spPr>
        <p:txBody>
          <a:bodyPr spcFirstLastPara="1" wrap="square" lIns="121900" tIns="121900" rIns="121900" bIns="121900" anchor="b" anchorCtr="0">
            <a:noAutofit/>
          </a:bodyPr>
          <a:lstStyle/>
          <a:p>
            <a:pPr marL="0" lvl="0" indent="0" algn="l" rtl="0">
              <a:lnSpc>
                <a:spcPct val="90000"/>
              </a:lnSpc>
              <a:spcBef>
                <a:spcPts val="0"/>
              </a:spcBef>
              <a:spcAft>
                <a:spcPts val="0"/>
              </a:spcAft>
              <a:buClr>
                <a:srgbClr val="BF6525"/>
              </a:buClr>
              <a:buSzPts val="2133"/>
              <a:buNone/>
            </a:pPr>
            <a:r>
              <a:rPr lang="fr-FR" sz="2133">
                <a:solidFill>
                  <a:srgbClr val="BF6525"/>
                </a:solidFill>
                <a:latin typeface="Calibri"/>
                <a:ea typeface="Calibri"/>
                <a:cs typeface="Calibri"/>
                <a:sym typeface="Calibri"/>
              </a:rPr>
              <a:t>Fonctionnement biogéochimique de l’écosystème forestier</a:t>
            </a:r>
            <a:endParaRPr sz="2133">
              <a:solidFill>
                <a:srgbClr val="BF6525"/>
              </a:solidFill>
              <a:latin typeface="Calibri"/>
              <a:ea typeface="Calibri"/>
              <a:cs typeface="Calibri"/>
              <a:sym typeface="Calibri"/>
            </a:endParaRPr>
          </a:p>
        </p:txBody>
      </p:sp>
      <p:sp>
        <p:nvSpPr>
          <p:cNvPr id="126" name="Google Shape;126;p2"/>
          <p:cNvSpPr txBox="1">
            <a:spLocks noGrp="1"/>
          </p:cNvSpPr>
          <p:nvPr>
            <p:ph type="subTitle" idx="7"/>
          </p:nvPr>
        </p:nvSpPr>
        <p:spPr>
          <a:xfrm>
            <a:off x="7152415" y="4717070"/>
            <a:ext cx="4518000" cy="536400"/>
          </a:xfrm>
          <a:prstGeom prst="rect">
            <a:avLst/>
          </a:prstGeom>
          <a:noFill/>
          <a:ln>
            <a:noFill/>
          </a:ln>
        </p:spPr>
        <p:txBody>
          <a:bodyPr spcFirstLastPara="1" wrap="square" lIns="121900" tIns="121900" rIns="121900" bIns="121900" anchor="b" anchorCtr="0">
            <a:noAutofit/>
          </a:bodyPr>
          <a:lstStyle/>
          <a:p>
            <a:pPr marL="0" lvl="0" indent="0" algn="l" rtl="0">
              <a:lnSpc>
                <a:spcPct val="90000"/>
              </a:lnSpc>
              <a:spcBef>
                <a:spcPts val="0"/>
              </a:spcBef>
              <a:spcAft>
                <a:spcPts val="0"/>
              </a:spcAft>
              <a:buClr>
                <a:srgbClr val="BF6525"/>
              </a:buClr>
              <a:buSzPts val="2133"/>
              <a:buNone/>
            </a:pPr>
            <a:r>
              <a:rPr lang="fr-FR" sz="2133">
                <a:solidFill>
                  <a:srgbClr val="BF6525"/>
                </a:solidFill>
                <a:latin typeface="Calibri"/>
                <a:ea typeface="Calibri"/>
                <a:cs typeface="Calibri"/>
                <a:sym typeface="Calibri"/>
              </a:rPr>
              <a:t>Interprétation</a:t>
            </a:r>
            <a:endParaRPr/>
          </a:p>
        </p:txBody>
      </p:sp>
      <p:sp>
        <p:nvSpPr>
          <p:cNvPr id="127" name="Google Shape;127;p2"/>
          <p:cNvSpPr txBox="1">
            <a:spLocks noGrp="1"/>
          </p:cNvSpPr>
          <p:nvPr>
            <p:ph type="subTitle" idx="3"/>
          </p:nvPr>
        </p:nvSpPr>
        <p:spPr>
          <a:xfrm>
            <a:off x="293365" y="4889103"/>
            <a:ext cx="4902800" cy="878000"/>
          </a:xfrm>
          <a:prstGeom prst="rect">
            <a:avLst/>
          </a:prstGeom>
          <a:noFill/>
          <a:ln>
            <a:noFill/>
          </a:ln>
        </p:spPr>
        <p:txBody>
          <a:bodyPr spcFirstLastPara="1" wrap="square" lIns="121900" tIns="121900" rIns="121900" bIns="121900" anchor="t" anchorCtr="0">
            <a:noAutofit/>
          </a:bodyPr>
          <a:lstStyle/>
          <a:p>
            <a:pPr marL="0" lvl="0" indent="0" algn="ctr" rtl="0">
              <a:lnSpc>
                <a:spcPct val="90000"/>
              </a:lnSpc>
              <a:spcBef>
                <a:spcPts val="0"/>
              </a:spcBef>
              <a:spcAft>
                <a:spcPts val="0"/>
              </a:spcAft>
              <a:buClr>
                <a:srgbClr val="047B3E"/>
              </a:buClr>
              <a:buSzPts val="2667"/>
              <a:buNone/>
            </a:pPr>
            <a:r>
              <a:rPr lang="fr-FR" sz="2667" b="1">
                <a:solidFill>
                  <a:srgbClr val="047B3E"/>
                </a:solidFill>
                <a:latin typeface="Livvic"/>
                <a:ea typeface="Livvic"/>
                <a:cs typeface="Livvic"/>
                <a:sym typeface="Livvic"/>
              </a:rPr>
              <a:t>Préserver la fertilité chimique des écosystèmes forestiers</a:t>
            </a:r>
            <a:endParaRPr sz="2667" b="1">
              <a:solidFill>
                <a:srgbClr val="047B3E"/>
              </a:solidFill>
              <a:latin typeface="Livvic"/>
              <a:ea typeface="Livvic"/>
              <a:cs typeface="Livvic"/>
              <a:sym typeface="Livvic"/>
            </a:endParaRPr>
          </a:p>
        </p:txBody>
      </p:sp>
      <p:sp>
        <p:nvSpPr>
          <p:cNvPr id="128" name="Google Shape;128;p2"/>
          <p:cNvSpPr/>
          <p:nvPr/>
        </p:nvSpPr>
        <p:spPr>
          <a:xfrm>
            <a:off x="5995201" y="4515294"/>
            <a:ext cx="1006400" cy="1006400"/>
          </a:xfrm>
          <a:prstGeom prst="ellipse">
            <a:avLst/>
          </a:prstGeom>
          <a:solidFill>
            <a:srgbClr val="5F3114"/>
          </a:solidFill>
          <a:ln>
            <a:noFill/>
          </a:ln>
        </p:spPr>
        <p:txBody>
          <a:bodyPr spcFirstLastPara="1" wrap="square" lIns="121900" tIns="121900" rIns="121900" bIns="121900" anchor="ctr" anchorCtr="0">
            <a:noAutofit/>
          </a:bodyPr>
          <a:lstStyle/>
          <a:p>
            <a:pPr marL="0" marR="0" lvl="0" indent="0" algn="l" rtl="0">
              <a:spcBef>
                <a:spcPts val="0"/>
              </a:spcBef>
              <a:spcAft>
                <a:spcPts val="0"/>
              </a:spcAft>
              <a:buNone/>
            </a:pPr>
            <a:endParaRPr sz="2400">
              <a:solidFill>
                <a:schemeClr val="dk2"/>
              </a:solidFill>
              <a:latin typeface="Calibri"/>
              <a:ea typeface="Calibri"/>
              <a:cs typeface="Calibri"/>
              <a:sym typeface="Calibri"/>
            </a:endParaRPr>
          </a:p>
        </p:txBody>
      </p:sp>
      <p:sp>
        <p:nvSpPr>
          <p:cNvPr id="129" name="Google Shape;129;p2"/>
          <p:cNvSpPr txBox="1">
            <a:spLocks noGrp="1"/>
          </p:cNvSpPr>
          <p:nvPr>
            <p:ph type="title" idx="2"/>
          </p:nvPr>
        </p:nvSpPr>
        <p:spPr>
          <a:xfrm>
            <a:off x="6096001" y="4738894"/>
            <a:ext cx="804800" cy="560800"/>
          </a:xfrm>
          <a:prstGeom prst="rect">
            <a:avLst/>
          </a:prstGeom>
          <a:noFill/>
          <a:ln>
            <a:noFill/>
          </a:ln>
        </p:spPr>
        <p:txBody>
          <a:bodyPr spcFirstLastPara="1" wrap="square" lIns="121900" tIns="121900" rIns="121900" bIns="121900" anchor="ctr" anchorCtr="0">
            <a:noAutofit/>
          </a:bodyPr>
          <a:lstStyle/>
          <a:p>
            <a:pPr marL="0" lvl="0" indent="0" algn="ctr" rtl="0">
              <a:lnSpc>
                <a:spcPct val="90000"/>
              </a:lnSpc>
              <a:spcBef>
                <a:spcPts val="0"/>
              </a:spcBef>
              <a:spcAft>
                <a:spcPts val="0"/>
              </a:spcAft>
              <a:buClr>
                <a:schemeClr val="lt1"/>
              </a:buClr>
              <a:buSzPts val="1800"/>
              <a:buFont typeface="Livvic"/>
              <a:buNone/>
            </a:pPr>
            <a:r>
              <a:rPr lang="fr-FR">
                <a:solidFill>
                  <a:schemeClr val="lt1"/>
                </a:solidFill>
              </a:rPr>
              <a:t>03</a:t>
            </a:r>
            <a:endParaRPr>
              <a:solidFill>
                <a:schemeClr val="lt1"/>
              </a:solidFill>
            </a:endParaRPr>
          </a:p>
        </p:txBody>
      </p:sp>
      <p:sp>
        <p:nvSpPr>
          <p:cNvPr id="130" name="Google Shape;130;p2"/>
          <p:cNvSpPr txBox="1">
            <a:spLocks noGrp="1"/>
          </p:cNvSpPr>
          <p:nvPr>
            <p:ph type="subTitle" idx="7"/>
          </p:nvPr>
        </p:nvSpPr>
        <p:spPr>
          <a:xfrm>
            <a:off x="7152415" y="3035538"/>
            <a:ext cx="4849256" cy="536400"/>
          </a:xfrm>
          <a:prstGeom prst="rect">
            <a:avLst/>
          </a:prstGeom>
          <a:noFill/>
          <a:ln>
            <a:noFill/>
          </a:ln>
        </p:spPr>
        <p:txBody>
          <a:bodyPr spcFirstLastPara="1" wrap="square" lIns="121900" tIns="121900" rIns="121900" bIns="121900" anchor="b" anchorCtr="0">
            <a:noAutofit/>
          </a:bodyPr>
          <a:lstStyle/>
          <a:p>
            <a:pPr marL="0" lvl="0" indent="0" algn="l" rtl="0">
              <a:lnSpc>
                <a:spcPct val="90000"/>
              </a:lnSpc>
              <a:spcBef>
                <a:spcPts val="0"/>
              </a:spcBef>
              <a:spcAft>
                <a:spcPts val="0"/>
              </a:spcAft>
              <a:buClr>
                <a:srgbClr val="BF6525"/>
              </a:buClr>
              <a:buSzPts val="2133"/>
              <a:buNone/>
            </a:pPr>
            <a:r>
              <a:rPr lang="fr-FR" sz="2133">
                <a:solidFill>
                  <a:srgbClr val="BF6525"/>
                </a:solidFill>
                <a:latin typeface="Calibri"/>
                <a:ea typeface="Calibri"/>
                <a:cs typeface="Calibri"/>
                <a:sym typeface="Calibri"/>
              </a:rPr>
              <a:t>Diagnostic de sensibilité à l’export des menus bois</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63"/>
        <p:cNvGrpSpPr/>
        <p:nvPr/>
      </p:nvGrpSpPr>
      <p:grpSpPr>
        <a:xfrm>
          <a:off x="0" y="0"/>
          <a:ext cx="0" cy="0"/>
          <a:chOff x="0" y="0"/>
          <a:chExt cx="0" cy="0"/>
        </a:xfrm>
      </p:grpSpPr>
      <p:pic>
        <p:nvPicPr>
          <p:cNvPr id="364" name="Google Shape;364;p18"/>
          <p:cNvPicPr preferRelativeResize="0"/>
          <p:nvPr/>
        </p:nvPicPr>
        <p:blipFill rotWithShape="1">
          <a:blip r:embed="rId3">
            <a:alphaModFix/>
          </a:blip>
          <a:srcRect l="32739" r="29595"/>
          <a:stretch/>
        </p:blipFill>
        <p:spPr>
          <a:xfrm>
            <a:off x="5533989" y="0"/>
            <a:ext cx="3449825" cy="6869396"/>
          </a:xfrm>
          <a:prstGeom prst="rect">
            <a:avLst/>
          </a:prstGeom>
          <a:solidFill>
            <a:srgbClr val="FFFFFF">
              <a:shade val="85000"/>
            </a:srgbClr>
          </a:solidFill>
          <a:ln w="5715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365" name="Google Shape;365;p18"/>
          <p:cNvPicPr preferRelativeResize="0"/>
          <p:nvPr/>
        </p:nvPicPr>
        <p:blipFill rotWithShape="1">
          <a:blip r:embed="rId4">
            <a:alphaModFix/>
          </a:blip>
          <a:srcRect l="62273" r="-1"/>
          <a:stretch/>
        </p:blipFill>
        <p:spPr>
          <a:xfrm>
            <a:off x="8742174" y="0"/>
            <a:ext cx="3449826" cy="6858000"/>
          </a:xfrm>
          <a:prstGeom prst="rect">
            <a:avLst/>
          </a:prstGeom>
          <a:solidFill>
            <a:srgbClr val="FFFFFF">
              <a:shade val="85000"/>
            </a:srgbClr>
          </a:solidFill>
          <a:ln w="5715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366" name="Google Shape;366;p18"/>
          <p:cNvSpPr txBox="1">
            <a:spLocks noGrp="1"/>
          </p:cNvSpPr>
          <p:nvPr>
            <p:ph type="title"/>
          </p:nvPr>
        </p:nvSpPr>
        <p:spPr>
          <a:xfrm>
            <a:off x="476272" y="2394684"/>
            <a:ext cx="4536984" cy="1377600"/>
          </a:xfrm>
          <a:prstGeom prst="rect">
            <a:avLst/>
          </a:prstGeom>
          <a:noFill/>
          <a:ln>
            <a:noFill/>
          </a:ln>
        </p:spPr>
        <p:txBody>
          <a:bodyPr spcFirstLastPara="1" wrap="square" lIns="121900" tIns="121900" rIns="121900" bIns="121900" anchor="ctr" anchorCtr="0">
            <a:noAutofit/>
          </a:bodyPr>
          <a:lstStyle/>
          <a:p>
            <a:pPr marL="0" lvl="0" indent="0" algn="ctr" rtl="0">
              <a:lnSpc>
                <a:spcPct val="90000"/>
              </a:lnSpc>
              <a:spcBef>
                <a:spcPts val="0"/>
              </a:spcBef>
              <a:spcAft>
                <a:spcPts val="0"/>
              </a:spcAft>
              <a:buClr>
                <a:srgbClr val="5F3114"/>
              </a:buClr>
              <a:buSzPts val="3200"/>
              <a:buFont typeface="Livvic"/>
              <a:buNone/>
            </a:pPr>
            <a:r>
              <a:rPr lang="fr-FR" sz="3200" b="1" dirty="0">
                <a:solidFill>
                  <a:srgbClr val="5F3114"/>
                </a:solidFill>
                <a:latin typeface="Livvic"/>
                <a:ea typeface="Livvic"/>
                <a:cs typeface="Livvic"/>
                <a:sym typeface="Livvic"/>
              </a:rPr>
              <a:t>03</a:t>
            </a:r>
            <a:br>
              <a:rPr lang="fr-FR" sz="3200" b="1" dirty="0">
                <a:solidFill>
                  <a:srgbClr val="5F3114"/>
                </a:solidFill>
                <a:latin typeface="Livvic"/>
                <a:ea typeface="Livvic"/>
                <a:cs typeface="Livvic"/>
                <a:sym typeface="Livvic"/>
              </a:rPr>
            </a:br>
            <a:r>
              <a:rPr lang="fr-FR" sz="3200" b="1" dirty="0">
                <a:solidFill>
                  <a:srgbClr val="5F3114"/>
                </a:solidFill>
                <a:latin typeface="Livvic"/>
                <a:ea typeface="Livvic"/>
                <a:cs typeface="Livvic"/>
                <a:sym typeface="Livvic"/>
              </a:rPr>
              <a:t>Interprétation</a:t>
            </a:r>
            <a:endParaRPr sz="3200" b="1" dirty="0">
              <a:solidFill>
                <a:srgbClr val="5F3114"/>
              </a:solidFill>
              <a:latin typeface="Livvic"/>
              <a:ea typeface="Livvic"/>
              <a:cs typeface="Livvic"/>
              <a:sym typeface="Livvic"/>
            </a:endParaRPr>
          </a:p>
        </p:txBody>
      </p:sp>
      <p:sp>
        <p:nvSpPr>
          <p:cNvPr id="367" name="Google Shape;367;p18"/>
          <p:cNvSpPr/>
          <p:nvPr/>
        </p:nvSpPr>
        <p:spPr>
          <a:xfrm>
            <a:off x="1154294" y="4171414"/>
            <a:ext cx="3180948" cy="112997"/>
          </a:xfrm>
          <a:custGeom>
            <a:avLst/>
            <a:gdLst/>
            <a:ahLst/>
            <a:cxnLst/>
            <a:rect l="l" t="t" r="r" b="b"/>
            <a:pathLst>
              <a:path w="62687" h="2227" extrusionOk="0">
                <a:moveTo>
                  <a:pt x="0" y="0"/>
                </a:moveTo>
                <a:lnTo>
                  <a:pt x="0" y="739"/>
                </a:lnTo>
                <a:cubicBezTo>
                  <a:pt x="1107" y="739"/>
                  <a:pt x="1655" y="1072"/>
                  <a:pt x="2227" y="1429"/>
                </a:cubicBezTo>
                <a:cubicBezTo>
                  <a:pt x="2834" y="1798"/>
                  <a:pt x="3513" y="2227"/>
                  <a:pt x="4822" y="2227"/>
                </a:cubicBezTo>
                <a:cubicBezTo>
                  <a:pt x="6132" y="2227"/>
                  <a:pt x="6822" y="1798"/>
                  <a:pt x="7430" y="1429"/>
                </a:cubicBezTo>
                <a:cubicBezTo>
                  <a:pt x="8013" y="1072"/>
                  <a:pt x="8549" y="739"/>
                  <a:pt x="9644" y="739"/>
                </a:cubicBezTo>
                <a:cubicBezTo>
                  <a:pt x="10752" y="739"/>
                  <a:pt x="11299" y="1072"/>
                  <a:pt x="11871" y="1429"/>
                </a:cubicBezTo>
                <a:cubicBezTo>
                  <a:pt x="12478" y="1798"/>
                  <a:pt x="13157" y="2227"/>
                  <a:pt x="14466" y="2227"/>
                </a:cubicBezTo>
                <a:cubicBezTo>
                  <a:pt x="15776" y="2227"/>
                  <a:pt x="16467" y="1798"/>
                  <a:pt x="17074" y="1429"/>
                </a:cubicBezTo>
                <a:cubicBezTo>
                  <a:pt x="17657" y="1072"/>
                  <a:pt x="18193" y="739"/>
                  <a:pt x="19288" y="739"/>
                </a:cubicBezTo>
                <a:cubicBezTo>
                  <a:pt x="20396" y="739"/>
                  <a:pt x="20943" y="1072"/>
                  <a:pt x="21515" y="1429"/>
                </a:cubicBezTo>
                <a:cubicBezTo>
                  <a:pt x="22122" y="1798"/>
                  <a:pt x="22801" y="2227"/>
                  <a:pt x="24110" y="2227"/>
                </a:cubicBezTo>
                <a:cubicBezTo>
                  <a:pt x="25420" y="2227"/>
                  <a:pt x="26111" y="1798"/>
                  <a:pt x="26718" y="1429"/>
                </a:cubicBezTo>
                <a:cubicBezTo>
                  <a:pt x="27301" y="1072"/>
                  <a:pt x="27837" y="739"/>
                  <a:pt x="28932" y="739"/>
                </a:cubicBezTo>
                <a:cubicBezTo>
                  <a:pt x="30040" y="739"/>
                  <a:pt x="30587" y="1072"/>
                  <a:pt x="31159" y="1429"/>
                </a:cubicBezTo>
                <a:cubicBezTo>
                  <a:pt x="31766" y="1798"/>
                  <a:pt x="32445" y="2227"/>
                  <a:pt x="33754" y="2227"/>
                </a:cubicBezTo>
                <a:cubicBezTo>
                  <a:pt x="35064" y="2227"/>
                  <a:pt x="35755" y="1798"/>
                  <a:pt x="36362" y="1429"/>
                </a:cubicBezTo>
                <a:cubicBezTo>
                  <a:pt x="36945" y="1072"/>
                  <a:pt x="37481" y="739"/>
                  <a:pt x="38576" y="739"/>
                </a:cubicBezTo>
                <a:cubicBezTo>
                  <a:pt x="39684" y="739"/>
                  <a:pt x="40231" y="1072"/>
                  <a:pt x="40803" y="1429"/>
                </a:cubicBezTo>
                <a:cubicBezTo>
                  <a:pt x="41410" y="1798"/>
                  <a:pt x="42089" y="2227"/>
                  <a:pt x="43398" y="2227"/>
                </a:cubicBezTo>
                <a:cubicBezTo>
                  <a:pt x="44708" y="2227"/>
                  <a:pt x="45399" y="1798"/>
                  <a:pt x="46006" y="1429"/>
                </a:cubicBezTo>
                <a:cubicBezTo>
                  <a:pt x="46589" y="1072"/>
                  <a:pt x="47125" y="739"/>
                  <a:pt x="48220" y="739"/>
                </a:cubicBezTo>
                <a:cubicBezTo>
                  <a:pt x="49328" y="739"/>
                  <a:pt x="49875" y="1072"/>
                  <a:pt x="50447" y="1429"/>
                </a:cubicBezTo>
                <a:cubicBezTo>
                  <a:pt x="51054" y="1798"/>
                  <a:pt x="51733" y="2227"/>
                  <a:pt x="53043" y="2227"/>
                </a:cubicBezTo>
                <a:cubicBezTo>
                  <a:pt x="54352" y="2227"/>
                  <a:pt x="55043" y="1798"/>
                  <a:pt x="55650" y="1429"/>
                </a:cubicBezTo>
                <a:cubicBezTo>
                  <a:pt x="56233" y="1072"/>
                  <a:pt x="56769" y="739"/>
                  <a:pt x="57865" y="739"/>
                </a:cubicBezTo>
                <a:cubicBezTo>
                  <a:pt x="58972" y="739"/>
                  <a:pt x="59520" y="1072"/>
                  <a:pt x="60091" y="1429"/>
                </a:cubicBezTo>
                <a:cubicBezTo>
                  <a:pt x="60698" y="1798"/>
                  <a:pt x="61377" y="2227"/>
                  <a:pt x="62687" y="2227"/>
                </a:cubicBezTo>
                <a:lnTo>
                  <a:pt x="62687" y="1489"/>
                </a:lnTo>
                <a:cubicBezTo>
                  <a:pt x="61591" y="1489"/>
                  <a:pt x="61044" y="1155"/>
                  <a:pt x="60472" y="798"/>
                </a:cubicBezTo>
                <a:cubicBezTo>
                  <a:pt x="59865" y="429"/>
                  <a:pt x="59174" y="0"/>
                  <a:pt x="57865" y="0"/>
                </a:cubicBezTo>
                <a:cubicBezTo>
                  <a:pt x="56555" y="0"/>
                  <a:pt x="55876" y="429"/>
                  <a:pt x="55269" y="798"/>
                </a:cubicBezTo>
                <a:cubicBezTo>
                  <a:pt x="54686" y="1155"/>
                  <a:pt x="54150" y="1489"/>
                  <a:pt x="53043" y="1489"/>
                </a:cubicBezTo>
                <a:cubicBezTo>
                  <a:pt x="51947" y="1489"/>
                  <a:pt x="51399" y="1155"/>
                  <a:pt x="50828" y="798"/>
                </a:cubicBezTo>
                <a:cubicBezTo>
                  <a:pt x="50221" y="429"/>
                  <a:pt x="49530" y="0"/>
                  <a:pt x="48220" y="0"/>
                </a:cubicBezTo>
                <a:cubicBezTo>
                  <a:pt x="46911" y="0"/>
                  <a:pt x="46232" y="429"/>
                  <a:pt x="45625" y="798"/>
                </a:cubicBezTo>
                <a:cubicBezTo>
                  <a:pt x="45042" y="1155"/>
                  <a:pt x="44506" y="1489"/>
                  <a:pt x="43398" y="1489"/>
                </a:cubicBezTo>
                <a:cubicBezTo>
                  <a:pt x="42303" y="1489"/>
                  <a:pt x="41755" y="1155"/>
                  <a:pt x="41184" y="798"/>
                </a:cubicBezTo>
                <a:cubicBezTo>
                  <a:pt x="40577" y="429"/>
                  <a:pt x="39886" y="0"/>
                  <a:pt x="38576" y="0"/>
                </a:cubicBezTo>
                <a:cubicBezTo>
                  <a:pt x="37267" y="0"/>
                  <a:pt x="36588" y="429"/>
                  <a:pt x="35981" y="798"/>
                </a:cubicBezTo>
                <a:cubicBezTo>
                  <a:pt x="35397" y="1155"/>
                  <a:pt x="34862" y="1489"/>
                  <a:pt x="33754" y="1489"/>
                </a:cubicBezTo>
                <a:cubicBezTo>
                  <a:pt x="32659" y="1489"/>
                  <a:pt x="32111" y="1155"/>
                  <a:pt x="31540" y="798"/>
                </a:cubicBezTo>
                <a:cubicBezTo>
                  <a:pt x="30933" y="429"/>
                  <a:pt x="30242" y="0"/>
                  <a:pt x="28932" y="0"/>
                </a:cubicBezTo>
                <a:cubicBezTo>
                  <a:pt x="27623" y="0"/>
                  <a:pt x="26944" y="429"/>
                  <a:pt x="26337" y="798"/>
                </a:cubicBezTo>
                <a:cubicBezTo>
                  <a:pt x="25753" y="1155"/>
                  <a:pt x="25218" y="1489"/>
                  <a:pt x="24110" y="1489"/>
                </a:cubicBezTo>
                <a:cubicBezTo>
                  <a:pt x="23015" y="1489"/>
                  <a:pt x="22467" y="1155"/>
                  <a:pt x="21896" y="798"/>
                </a:cubicBezTo>
                <a:cubicBezTo>
                  <a:pt x="21289" y="429"/>
                  <a:pt x="20598" y="0"/>
                  <a:pt x="19288" y="0"/>
                </a:cubicBezTo>
                <a:cubicBezTo>
                  <a:pt x="17979" y="0"/>
                  <a:pt x="17300" y="429"/>
                  <a:pt x="16693" y="798"/>
                </a:cubicBezTo>
                <a:cubicBezTo>
                  <a:pt x="16109" y="1155"/>
                  <a:pt x="15574" y="1489"/>
                  <a:pt x="14466" y="1489"/>
                </a:cubicBezTo>
                <a:cubicBezTo>
                  <a:pt x="13371" y="1489"/>
                  <a:pt x="12823" y="1155"/>
                  <a:pt x="12252" y="798"/>
                </a:cubicBezTo>
                <a:cubicBezTo>
                  <a:pt x="11644" y="429"/>
                  <a:pt x="10954" y="0"/>
                  <a:pt x="9644" y="0"/>
                </a:cubicBezTo>
                <a:cubicBezTo>
                  <a:pt x="8335" y="0"/>
                  <a:pt x="7656" y="429"/>
                  <a:pt x="7049" y="798"/>
                </a:cubicBezTo>
                <a:cubicBezTo>
                  <a:pt x="6465" y="1155"/>
                  <a:pt x="5929" y="1489"/>
                  <a:pt x="4822" y="1489"/>
                </a:cubicBezTo>
                <a:cubicBezTo>
                  <a:pt x="3727" y="1489"/>
                  <a:pt x="3179" y="1155"/>
                  <a:pt x="2608" y="798"/>
                </a:cubicBezTo>
                <a:cubicBezTo>
                  <a:pt x="2000" y="429"/>
                  <a:pt x="1310" y="0"/>
                  <a:pt x="0" y="0"/>
                </a:cubicBezTo>
                <a:close/>
              </a:path>
            </a:pathLst>
          </a:custGeom>
          <a:solidFill>
            <a:srgbClr val="A0581F"/>
          </a:solidFill>
          <a:ln>
            <a:noFill/>
          </a:ln>
        </p:spPr>
        <p:txBody>
          <a:bodyPr spcFirstLastPara="1" wrap="square" lIns="121900" tIns="121900" rIns="121900" bIns="121900"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368" name="Google Shape;368;p18"/>
          <p:cNvSpPr txBox="1">
            <a:spLocks noGrp="1"/>
          </p:cNvSpPr>
          <p:nvPr>
            <p:ph type="subTitle" idx="3"/>
          </p:nvPr>
        </p:nvSpPr>
        <p:spPr>
          <a:xfrm>
            <a:off x="293365" y="4889103"/>
            <a:ext cx="4902800" cy="878000"/>
          </a:xfrm>
          <a:prstGeom prst="rect">
            <a:avLst/>
          </a:prstGeom>
          <a:noFill/>
          <a:ln>
            <a:noFill/>
          </a:ln>
        </p:spPr>
        <p:txBody>
          <a:bodyPr spcFirstLastPara="1" wrap="square" lIns="121900" tIns="121900" rIns="121900" bIns="121900" anchor="t" anchorCtr="0">
            <a:noAutofit/>
          </a:bodyPr>
          <a:lstStyle/>
          <a:p>
            <a:pPr marL="0" lvl="0" indent="0" algn="ctr" rtl="0">
              <a:lnSpc>
                <a:spcPct val="90000"/>
              </a:lnSpc>
              <a:spcBef>
                <a:spcPts val="0"/>
              </a:spcBef>
              <a:spcAft>
                <a:spcPts val="0"/>
              </a:spcAft>
              <a:buClr>
                <a:srgbClr val="047B3E"/>
              </a:buClr>
              <a:buSzPts val="2667"/>
              <a:buNone/>
            </a:pPr>
            <a:r>
              <a:rPr lang="fr-FR" sz="2667" b="1" dirty="0">
                <a:solidFill>
                  <a:srgbClr val="047B3E"/>
                </a:solidFill>
                <a:latin typeface="Livvic"/>
                <a:ea typeface="Livvic"/>
                <a:cs typeface="Livvic"/>
                <a:sym typeface="Livvic"/>
              </a:rPr>
              <a:t>Ou comment agir suite au diagnostic ?</a:t>
            </a:r>
            <a:endParaRPr sz="2667" b="1" dirty="0">
              <a:solidFill>
                <a:srgbClr val="047B3E"/>
              </a:solidFill>
              <a:latin typeface="Livvic"/>
              <a:ea typeface="Livvic"/>
              <a:cs typeface="Livvic"/>
              <a:sym typeface="Livvic"/>
            </a:endParaRPr>
          </a:p>
        </p:txBody>
      </p:sp>
      <p:sp>
        <p:nvSpPr>
          <p:cNvPr id="369" name="Google Shape;369;p18"/>
          <p:cNvSpPr/>
          <p:nvPr/>
        </p:nvSpPr>
        <p:spPr>
          <a:xfrm>
            <a:off x="2565446" y="1497199"/>
            <a:ext cx="358636" cy="498355"/>
          </a:xfrm>
          <a:custGeom>
            <a:avLst/>
            <a:gdLst/>
            <a:ahLst/>
            <a:cxnLst/>
            <a:rect l="l" t="t" r="r" b="b"/>
            <a:pathLst>
              <a:path w="9138" h="12698" extrusionOk="0">
                <a:moveTo>
                  <a:pt x="7467" y="851"/>
                </a:moveTo>
                <a:lnTo>
                  <a:pt x="7467" y="1765"/>
                </a:lnTo>
                <a:cubicBezTo>
                  <a:pt x="7467" y="2363"/>
                  <a:pt x="7373" y="2931"/>
                  <a:pt x="7152" y="3466"/>
                </a:cubicBezTo>
                <a:cubicBezTo>
                  <a:pt x="6849" y="3390"/>
                  <a:pt x="6530" y="3352"/>
                  <a:pt x="6209" y="3352"/>
                </a:cubicBezTo>
                <a:cubicBezTo>
                  <a:pt x="5595" y="3352"/>
                  <a:pt x="4969" y="3492"/>
                  <a:pt x="4411" y="3781"/>
                </a:cubicBezTo>
                <a:cubicBezTo>
                  <a:pt x="3936" y="4019"/>
                  <a:pt x="3406" y="4131"/>
                  <a:pt x="2877" y="4131"/>
                </a:cubicBezTo>
                <a:cubicBezTo>
                  <a:pt x="2705" y="4131"/>
                  <a:pt x="2533" y="4119"/>
                  <a:pt x="2364" y="4096"/>
                </a:cubicBezTo>
                <a:cubicBezTo>
                  <a:pt x="1891" y="3403"/>
                  <a:pt x="1702" y="2584"/>
                  <a:pt x="1702" y="1765"/>
                </a:cubicBezTo>
                <a:lnTo>
                  <a:pt x="1702" y="851"/>
                </a:lnTo>
                <a:close/>
                <a:moveTo>
                  <a:pt x="6278" y="4137"/>
                </a:moveTo>
                <a:cubicBezTo>
                  <a:pt x="6425" y="4137"/>
                  <a:pt x="6570" y="4145"/>
                  <a:pt x="6711" y="4159"/>
                </a:cubicBezTo>
                <a:cubicBezTo>
                  <a:pt x="6428" y="4506"/>
                  <a:pt x="6081" y="4789"/>
                  <a:pt x="5672" y="4978"/>
                </a:cubicBezTo>
                <a:cubicBezTo>
                  <a:pt x="5168" y="5230"/>
                  <a:pt x="4916" y="5829"/>
                  <a:pt x="4947" y="6365"/>
                </a:cubicBezTo>
                <a:lnTo>
                  <a:pt x="4569" y="7152"/>
                </a:lnTo>
                <a:lnTo>
                  <a:pt x="4159" y="6365"/>
                </a:lnTo>
                <a:cubicBezTo>
                  <a:pt x="4222" y="5829"/>
                  <a:pt x="3970" y="5230"/>
                  <a:pt x="3466" y="4978"/>
                </a:cubicBezTo>
                <a:cubicBezTo>
                  <a:pt x="3372" y="4978"/>
                  <a:pt x="3340" y="4947"/>
                  <a:pt x="3277" y="4915"/>
                </a:cubicBezTo>
                <a:cubicBezTo>
                  <a:pt x="3781" y="4884"/>
                  <a:pt x="4285" y="4726"/>
                  <a:pt x="4758" y="4474"/>
                </a:cubicBezTo>
                <a:cubicBezTo>
                  <a:pt x="5246" y="4230"/>
                  <a:pt x="5773" y="4137"/>
                  <a:pt x="6278" y="4137"/>
                </a:cubicBezTo>
                <a:close/>
                <a:moveTo>
                  <a:pt x="5388" y="7436"/>
                </a:moveTo>
                <a:cubicBezTo>
                  <a:pt x="5483" y="7499"/>
                  <a:pt x="5577" y="7593"/>
                  <a:pt x="5703" y="7656"/>
                </a:cubicBezTo>
                <a:cubicBezTo>
                  <a:pt x="6932" y="8255"/>
                  <a:pt x="7499" y="9610"/>
                  <a:pt x="7499" y="10933"/>
                </a:cubicBezTo>
                <a:lnTo>
                  <a:pt x="7499" y="11437"/>
                </a:lnTo>
                <a:lnTo>
                  <a:pt x="7467" y="11437"/>
                </a:lnTo>
                <a:lnTo>
                  <a:pt x="4853" y="9484"/>
                </a:lnTo>
                <a:cubicBezTo>
                  <a:pt x="4774" y="9421"/>
                  <a:pt x="4679" y="9389"/>
                  <a:pt x="4585" y="9389"/>
                </a:cubicBezTo>
                <a:cubicBezTo>
                  <a:pt x="4490" y="9389"/>
                  <a:pt x="4396" y="9421"/>
                  <a:pt x="4317" y="9484"/>
                </a:cubicBezTo>
                <a:lnTo>
                  <a:pt x="1702" y="11437"/>
                </a:lnTo>
                <a:lnTo>
                  <a:pt x="1702" y="10933"/>
                </a:lnTo>
                <a:cubicBezTo>
                  <a:pt x="1702" y="9547"/>
                  <a:pt x="2269" y="8255"/>
                  <a:pt x="3466" y="7656"/>
                </a:cubicBezTo>
                <a:cubicBezTo>
                  <a:pt x="3592" y="7625"/>
                  <a:pt x="3655" y="7530"/>
                  <a:pt x="3781" y="7436"/>
                </a:cubicBezTo>
                <a:lnTo>
                  <a:pt x="4222" y="8286"/>
                </a:lnTo>
                <a:cubicBezTo>
                  <a:pt x="4301" y="8444"/>
                  <a:pt x="4443" y="8523"/>
                  <a:pt x="4585" y="8523"/>
                </a:cubicBezTo>
                <a:cubicBezTo>
                  <a:pt x="4726" y="8523"/>
                  <a:pt x="4868" y="8444"/>
                  <a:pt x="4947" y="8286"/>
                </a:cubicBezTo>
                <a:lnTo>
                  <a:pt x="5388" y="7436"/>
                </a:lnTo>
                <a:close/>
                <a:moveTo>
                  <a:pt x="4600" y="10303"/>
                </a:moveTo>
                <a:lnTo>
                  <a:pt x="6711" y="11846"/>
                </a:lnTo>
                <a:lnTo>
                  <a:pt x="2521" y="11846"/>
                </a:lnTo>
                <a:lnTo>
                  <a:pt x="4600" y="10303"/>
                </a:lnTo>
                <a:close/>
                <a:moveTo>
                  <a:pt x="442" y="1"/>
                </a:moveTo>
                <a:cubicBezTo>
                  <a:pt x="190" y="1"/>
                  <a:pt x="1" y="190"/>
                  <a:pt x="1" y="410"/>
                </a:cubicBezTo>
                <a:cubicBezTo>
                  <a:pt x="1" y="662"/>
                  <a:pt x="190" y="851"/>
                  <a:pt x="442" y="851"/>
                </a:cubicBezTo>
                <a:lnTo>
                  <a:pt x="851" y="851"/>
                </a:lnTo>
                <a:lnTo>
                  <a:pt x="851" y="1765"/>
                </a:lnTo>
                <a:cubicBezTo>
                  <a:pt x="851" y="3466"/>
                  <a:pt x="1607" y="5041"/>
                  <a:pt x="3120" y="5766"/>
                </a:cubicBezTo>
                <a:cubicBezTo>
                  <a:pt x="3309" y="5860"/>
                  <a:pt x="3340" y="6144"/>
                  <a:pt x="3340" y="6365"/>
                </a:cubicBezTo>
                <a:cubicBezTo>
                  <a:pt x="3340" y="6396"/>
                  <a:pt x="3309" y="6491"/>
                  <a:pt x="3340" y="6522"/>
                </a:cubicBezTo>
                <a:cubicBezTo>
                  <a:pt x="3309" y="6680"/>
                  <a:pt x="3214" y="6869"/>
                  <a:pt x="3120" y="6932"/>
                </a:cubicBezTo>
                <a:cubicBezTo>
                  <a:pt x="1607" y="7656"/>
                  <a:pt x="851" y="9232"/>
                  <a:pt x="851" y="10933"/>
                </a:cubicBezTo>
                <a:lnTo>
                  <a:pt x="851" y="11846"/>
                </a:lnTo>
                <a:lnTo>
                  <a:pt x="442" y="11846"/>
                </a:lnTo>
                <a:cubicBezTo>
                  <a:pt x="190" y="11846"/>
                  <a:pt x="1" y="12035"/>
                  <a:pt x="1" y="12287"/>
                </a:cubicBezTo>
                <a:cubicBezTo>
                  <a:pt x="1" y="12508"/>
                  <a:pt x="190" y="12697"/>
                  <a:pt x="442" y="12697"/>
                </a:cubicBezTo>
                <a:lnTo>
                  <a:pt x="8696" y="12697"/>
                </a:lnTo>
                <a:cubicBezTo>
                  <a:pt x="8948" y="12697"/>
                  <a:pt x="9137" y="12508"/>
                  <a:pt x="9137" y="12287"/>
                </a:cubicBezTo>
                <a:cubicBezTo>
                  <a:pt x="9137" y="12035"/>
                  <a:pt x="8948" y="11846"/>
                  <a:pt x="8696" y="11846"/>
                </a:cubicBezTo>
                <a:lnTo>
                  <a:pt x="8255" y="11846"/>
                </a:lnTo>
                <a:lnTo>
                  <a:pt x="8255" y="10933"/>
                </a:lnTo>
                <a:cubicBezTo>
                  <a:pt x="8255" y="9232"/>
                  <a:pt x="7530" y="7656"/>
                  <a:pt x="6018" y="6932"/>
                </a:cubicBezTo>
                <a:cubicBezTo>
                  <a:pt x="5892" y="6837"/>
                  <a:pt x="5829" y="6680"/>
                  <a:pt x="5798" y="6522"/>
                </a:cubicBezTo>
                <a:lnTo>
                  <a:pt x="5798" y="6365"/>
                </a:lnTo>
                <a:cubicBezTo>
                  <a:pt x="5798" y="6144"/>
                  <a:pt x="5861" y="5860"/>
                  <a:pt x="6018" y="5766"/>
                </a:cubicBezTo>
                <a:cubicBezTo>
                  <a:pt x="7530" y="5041"/>
                  <a:pt x="8255" y="3435"/>
                  <a:pt x="8255" y="1765"/>
                </a:cubicBezTo>
                <a:lnTo>
                  <a:pt x="8255" y="851"/>
                </a:lnTo>
                <a:lnTo>
                  <a:pt x="8696" y="851"/>
                </a:lnTo>
                <a:cubicBezTo>
                  <a:pt x="8948" y="851"/>
                  <a:pt x="9137" y="662"/>
                  <a:pt x="9137" y="410"/>
                </a:cubicBezTo>
                <a:cubicBezTo>
                  <a:pt x="9137" y="190"/>
                  <a:pt x="8948" y="1"/>
                  <a:pt x="8696" y="1"/>
                </a:cubicBezTo>
                <a:close/>
              </a:path>
            </a:pathLst>
          </a:custGeom>
          <a:solidFill>
            <a:srgbClr val="A0581F"/>
          </a:solidFill>
          <a:ln>
            <a:noFill/>
          </a:ln>
        </p:spPr>
        <p:txBody>
          <a:bodyPr spcFirstLastPara="1" wrap="square" lIns="121900" tIns="121900" rIns="121900" bIns="121900"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82"/>
        <p:cNvGrpSpPr/>
        <p:nvPr/>
      </p:nvGrpSpPr>
      <p:grpSpPr>
        <a:xfrm>
          <a:off x="0" y="0"/>
          <a:ext cx="0" cy="0"/>
          <a:chOff x="0" y="0"/>
          <a:chExt cx="0" cy="0"/>
        </a:xfrm>
      </p:grpSpPr>
      <p:sp>
        <p:nvSpPr>
          <p:cNvPr id="383" name="Google Shape;383;p1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5F3114"/>
              </a:buClr>
              <a:buSzPts val="3200"/>
              <a:buFont typeface="Livvic"/>
              <a:buNone/>
            </a:pPr>
            <a:r>
              <a:rPr lang="fr-FR" sz="3200" b="1" dirty="0">
                <a:solidFill>
                  <a:schemeClr val="tx1"/>
                </a:solidFill>
                <a:latin typeface="Livvic"/>
                <a:ea typeface="Livvic"/>
                <a:cs typeface="Livvic"/>
                <a:sym typeface="Livvic"/>
              </a:rPr>
              <a:t>Eviter l’export de feuillage</a:t>
            </a:r>
            <a:endParaRPr dirty="0">
              <a:solidFill>
                <a:schemeClr val="tx1"/>
              </a:solidFill>
            </a:endParaRPr>
          </a:p>
        </p:txBody>
      </p:sp>
      <p:sp>
        <p:nvSpPr>
          <p:cNvPr id="384" name="Google Shape;384;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fr-FR"/>
              <a:t>3</a:t>
            </a:fld>
            <a:endParaRPr/>
          </a:p>
        </p:txBody>
      </p:sp>
      <p:pic>
        <p:nvPicPr>
          <p:cNvPr id="385" name="Google Shape;385;p19" descr="Souche d’arbre avec un remplissage uni"/>
          <p:cNvPicPr preferRelativeResize="0"/>
          <p:nvPr/>
        </p:nvPicPr>
        <p:blipFill rotWithShape="1">
          <a:blip r:embed="rId3">
            <a:alphaModFix/>
          </a:blip>
          <a:srcRect/>
          <a:stretch/>
        </p:blipFill>
        <p:spPr>
          <a:xfrm>
            <a:off x="10936902" y="620798"/>
            <a:ext cx="833796" cy="833796"/>
          </a:xfrm>
          <a:prstGeom prst="rect">
            <a:avLst/>
          </a:prstGeom>
          <a:noFill/>
          <a:ln>
            <a:noFill/>
          </a:ln>
        </p:spPr>
      </p:pic>
      <p:pic>
        <p:nvPicPr>
          <p:cNvPr id="386" name="Google Shape;386;p19"/>
          <p:cNvPicPr preferRelativeResize="0"/>
          <p:nvPr/>
        </p:nvPicPr>
        <p:blipFill rotWithShape="1">
          <a:blip r:embed="rId4">
            <a:alphaModFix/>
          </a:blip>
          <a:srcRect/>
          <a:stretch/>
        </p:blipFill>
        <p:spPr>
          <a:xfrm>
            <a:off x="256257" y="1468609"/>
            <a:ext cx="3603687" cy="5070303"/>
          </a:xfrm>
          <a:prstGeom prst="rect">
            <a:avLst/>
          </a:prstGeom>
          <a:noFill/>
          <a:ln>
            <a:noFill/>
          </a:ln>
        </p:spPr>
      </p:pic>
      <p:sp>
        <p:nvSpPr>
          <p:cNvPr id="387" name="Google Shape;387;p19"/>
          <p:cNvSpPr/>
          <p:nvPr/>
        </p:nvSpPr>
        <p:spPr>
          <a:xfrm>
            <a:off x="4024989" y="5394040"/>
            <a:ext cx="7915003" cy="1077218"/>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fr-FR" sz="1600" b="1" dirty="0">
                <a:solidFill>
                  <a:schemeClr val="dk1"/>
                </a:solidFill>
                <a:latin typeface="Calibri" panose="020F0502020204030204" pitchFamily="34" charset="0"/>
                <a:ea typeface="Livvic"/>
                <a:cs typeface="Calibri" panose="020F0502020204030204" pitchFamily="34" charset="0"/>
                <a:sym typeface="Livvic"/>
              </a:rPr>
              <a:t>On entend dire qu’une récolte occasionnelle de feuillage ne serait pas un problème.</a:t>
            </a:r>
            <a:endParaRPr dirty="0">
              <a:latin typeface="Calibri" panose="020F0502020204030204" pitchFamily="34" charset="0"/>
              <a:ea typeface="Livvic"/>
              <a:cs typeface="Calibri" panose="020F0502020204030204" pitchFamily="34" charset="0"/>
              <a:sym typeface="Livvic"/>
            </a:endParaRPr>
          </a:p>
          <a:p>
            <a:pPr marL="0" marR="0" lvl="0" indent="0" algn="just" rtl="0">
              <a:spcBef>
                <a:spcPts val="0"/>
              </a:spcBef>
              <a:spcAft>
                <a:spcPts val="0"/>
              </a:spcAft>
              <a:buNone/>
            </a:pPr>
            <a:r>
              <a:rPr lang="fr-FR" sz="1600" b="1" dirty="0">
                <a:solidFill>
                  <a:srgbClr val="C00000"/>
                </a:solidFill>
                <a:latin typeface="Calibri" panose="020F0502020204030204" pitchFamily="34" charset="0"/>
                <a:ea typeface="Livvic"/>
                <a:cs typeface="Calibri" panose="020F0502020204030204" pitchFamily="34" charset="0"/>
                <a:sym typeface="Livvic"/>
              </a:rPr>
              <a:t>C’est une idée fausse </a:t>
            </a:r>
            <a:r>
              <a:rPr lang="fr-FR" sz="1600" b="1" dirty="0">
                <a:solidFill>
                  <a:schemeClr val="dk1"/>
                </a:solidFill>
                <a:latin typeface="Calibri" panose="020F0502020204030204" pitchFamily="34" charset="0"/>
                <a:ea typeface="Livvic"/>
                <a:cs typeface="Calibri" panose="020F0502020204030204" pitchFamily="34" charset="0"/>
                <a:sym typeface="Livvic"/>
              </a:rPr>
              <a:t>: les feuilles qui tombent au sol ne font que restituer les éléments nutritifs que l’arbre avait auparavant prélevé dans le sol et en aucun cas ne l’enrichissent.</a:t>
            </a:r>
            <a:endParaRPr sz="1600" dirty="0">
              <a:solidFill>
                <a:schemeClr val="dk1"/>
              </a:solidFill>
              <a:latin typeface="Calibri" panose="020F0502020204030204" pitchFamily="34" charset="0"/>
              <a:ea typeface="Livvic"/>
              <a:cs typeface="Calibri" panose="020F0502020204030204" pitchFamily="34" charset="0"/>
              <a:sym typeface="Livvic"/>
            </a:endParaRPr>
          </a:p>
          <a:p>
            <a:pPr marL="0" marR="0" lvl="0" indent="0" algn="just" rtl="0">
              <a:spcBef>
                <a:spcPts val="0"/>
              </a:spcBef>
              <a:spcAft>
                <a:spcPts val="0"/>
              </a:spcAft>
              <a:buNone/>
            </a:pPr>
            <a:r>
              <a:rPr lang="fr-FR" sz="1600" b="1" dirty="0">
                <a:solidFill>
                  <a:schemeClr val="dk1"/>
                </a:solidFill>
                <a:latin typeface="Calibri" panose="020F0502020204030204" pitchFamily="34" charset="0"/>
                <a:ea typeface="Livvic"/>
                <a:cs typeface="Calibri" panose="020F0502020204030204" pitchFamily="34" charset="0"/>
                <a:sym typeface="Livvic"/>
              </a:rPr>
              <a:t>Une seule exportation de feuillage affecte durablement la nutrition et la croissance !</a:t>
            </a:r>
            <a:endParaRPr dirty="0">
              <a:latin typeface="Calibri" panose="020F0502020204030204" pitchFamily="34" charset="0"/>
              <a:ea typeface="Livvic"/>
              <a:cs typeface="Calibri" panose="020F0502020204030204" pitchFamily="34" charset="0"/>
              <a:sym typeface="Livvic"/>
            </a:endParaRPr>
          </a:p>
        </p:txBody>
      </p:sp>
      <p:grpSp>
        <p:nvGrpSpPr>
          <p:cNvPr id="388" name="Google Shape;388;p19"/>
          <p:cNvGrpSpPr/>
          <p:nvPr/>
        </p:nvGrpSpPr>
        <p:grpSpPr>
          <a:xfrm>
            <a:off x="4205726" y="1636259"/>
            <a:ext cx="3096345" cy="3416341"/>
            <a:chOff x="8477055" y="1135710"/>
            <a:chExt cx="3096345" cy="4400662"/>
          </a:xfrm>
        </p:grpSpPr>
        <p:sp>
          <p:nvSpPr>
            <p:cNvPr id="389" name="Google Shape;389;p19"/>
            <p:cNvSpPr/>
            <p:nvPr/>
          </p:nvSpPr>
          <p:spPr>
            <a:xfrm>
              <a:off x="8477055" y="1135710"/>
              <a:ext cx="3096345" cy="4400662"/>
            </a:xfrm>
            <a:prstGeom prst="roundRect">
              <a:avLst>
                <a:gd name="adj" fmla="val 16667"/>
              </a:avLst>
            </a:prstGeom>
            <a:solidFill>
              <a:schemeClr val="lt1"/>
            </a:solidFill>
            <a:ln w="12700" cap="flat" cmpd="sng">
              <a:solidFill>
                <a:srgbClr val="CC99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90" name="Google Shape;390;p19"/>
            <p:cNvSpPr txBox="1"/>
            <p:nvPr/>
          </p:nvSpPr>
          <p:spPr>
            <a:xfrm>
              <a:off x="8549064" y="2383681"/>
              <a:ext cx="3024336" cy="8325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fr-FR" sz="1800" b="1" i="1" dirty="0">
                  <a:solidFill>
                    <a:schemeClr val="dk1"/>
                  </a:solidFill>
                  <a:latin typeface="Calibri" panose="020F0502020204030204" pitchFamily="34" charset="0"/>
                  <a:ea typeface="Livvic"/>
                  <a:cs typeface="Calibri" panose="020F0502020204030204" pitchFamily="34" charset="0"/>
                  <a:sym typeface="Livvic"/>
                </a:rPr>
                <a:t>Recommandation 1 : Eviter l’exportation de feuillage </a:t>
              </a:r>
              <a:endParaRPr sz="1800" dirty="0">
                <a:solidFill>
                  <a:schemeClr val="dk1"/>
                </a:solidFill>
                <a:latin typeface="Calibri" panose="020F0502020204030204" pitchFamily="34" charset="0"/>
                <a:ea typeface="Livvic"/>
                <a:cs typeface="Calibri" panose="020F0502020204030204" pitchFamily="34" charset="0"/>
                <a:sym typeface="Livvic"/>
              </a:endParaRPr>
            </a:p>
          </p:txBody>
        </p:sp>
        <p:sp>
          <p:nvSpPr>
            <p:cNvPr id="391" name="Google Shape;391;p19"/>
            <p:cNvSpPr txBox="1"/>
            <p:nvPr/>
          </p:nvSpPr>
          <p:spPr>
            <a:xfrm>
              <a:off x="8581113" y="3522413"/>
              <a:ext cx="2992287" cy="190349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fr-FR" sz="1800" dirty="0">
                  <a:solidFill>
                    <a:schemeClr val="dk1"/>
                  </a:solidFill>
                  <a:latin typeface="Calibri" panose="020F0502020204030204" pitchFamily="34" charset="0"/>
                  <a:ea typeface="Livvic"/>
                  <a:cs typeface="Calibri" panose="020F0502020204030204" pitchFamily="34" charset="0"/>
                  <a:sym typeface="Livvic"/>
                </a:rPr>
                <a:t>Ces mesures sont à prendre sur </a:t>
              </a:r>
              <a:r>
                <a:rPr lang="fr-FR" sz="1800" b="1" dirty="0">
                  <a:solidFill>
                    <a:schemeClr val="dk1"/>
                  </a:solidFill>
                  <a:latin typeface="Calibri" panose="020F0502020204030204" pitchFamily="34" charset="0"/>
                  <a:ea typeface="Livvic"/>
                  <a:cs typeface="Calibri" panose="020F0502020204030204" pitchFamily="34" charset="0"/>
                  <a:sym typeface="Livvic"/>
                </a:rPr>
                <a:t>tous types de sol, même les plus fertiles</a:t>
              </a:r>
              <a:r>
                <a:rPr lang="fr-FR" sz="1800" dirty="0">
                  <a:solidFill>
                    <a:schemeClr val="dk1"/>
                  </a:solidFill>
                  <a:latin typeface="Calibri" panose="020F0502020204030204" pitchFamily="34" charset="0"/>
                  <a:ea typeface="Livvic"/>
                  <a:cs typeface="Calibri" panose="020F0502020204030204" pitchFamily="34" charset="0"/>
                  <a:sym typeface="Livvic"/>
                </a:rPr>
                <a:t>, en raison de l’importance des pertes de fertilité induites</a:t>
              </a:r>
              <a:endParaRPr dirty="0">
                <a:latin typeface="Calibri" panose="020F0502020204030204" pitchFamily="34" charset="0"/>
                <a:ea typeface="Livvic"/>
                <a:cs typeface="Calibri" panose="020F0502020204030204" pitchFamily="34" charset="0"/>
                <a:sym typeface="Livvic"/>
              </a:endParaRPr>
            </a:p>
          </p:txBody>
        </p:sp>
        <p:pic>
          <p:nvPicPr>
            <p:cNvPr id="392" name="Google Shape;392;p19"/>
            <p:cNvPicPr preferRelativeResize="0"/>
            <p:nvPr/>
          </p:nvPicPr>
          <p:blipFill rotWithShape="1">
            <a:blip r:embed="rId5">
              <a:alphaModFix/>
            </a:blip>
            <a:srcRect/>
            <a:stretch/>
          </p:blipFill>
          <p:spPr>
            <a:xfrm>
              <a:off x="8847513" y="1316731"/>
              <a:ext cx="2202371" cy="990686"/>
            </a:xfrm>
            <a:prstGeom prst="rect">
              <a:avLst/>
            </a:prstGeom>
            <a:noFill/>
            <a:ln>
              <a:noFill/>
            </a:ln>
          </p:spPr>
        </p:pic>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97"/>
        <p:cNvGrpSpPr/>
        <p:nvPr/>
      </p:nvGrpSpPr>
      <p:grpSpPr>
        <a:xfrm>
          <a:off x="0" y="0"/>
          <a:ext cx="0" cy="0"/>
          <a:chOff x="0" y="0"/>
          <a:chExt cx="0" cy="0"/>
        </a:xfrm>
      </p:grpSpPr>
      <p:sp>
        <p:nvSpPr>
          <p:cNvPr id="398" name="Google Shape;398;p2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5F3114"/>
              </a:buClr>
              <a:buSzPts val="3200"/>
              <a:buFont typeface="Livvic"/>
              <a:buNone/>
            </a:pPr>
            <a:r>
              <a:rPr lang="fr-FR" sz="3200" b="1" dirty="0">
                <a:solidFill>
                  <a:schemeClr val="tx1"/>
                </a:solidFill>
                <a:latin typeface="Livvic"/>
                <a:ea typeface="Livvic"/>
                <a:cs typeface="Livvic"/>
                <a:sym typeface="Livvic"/>
              </a:rPr>
              <a:t>Recommandations du guide Gerboise</a:t>
            </a:r>
            <a:endParaRPr dirty="0">
              <a:solidFill>
                <a:schemeClr val="tx1"/>
              </a:solidFill>
            </a:endParaRPr>
          </a:p>
        </p:txBody>
      </p:sp>
      <p:sp>
        <p:nvSpPr>
          <p:cNvPr id="399" name="Google Shape;399;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fr-FR"/>
              <a:t>4</a:t>
            </a:fld>
            <a:endParaRPr/>
          </a:p>
        </p:txBody>
      </p:sp>
      <p:pic>
        <p:nvPicPr>
          <p:cNvPr id="400" name="Google Shape;400;p20" descr="Souche d’arbre avec un remplissage uni"/>
          <p:cNvPicPr preferRelativeResize="0"/>
          <p:nvPr/>
        </p:nvPicPr>
        <p:blipFill rotWithShape="1">
          <a:blip r:embed="rId3">
            <a:alphaModFix/>
          </a:blip>
          <a:srcRect/>
          <a:stretch/>
        </p:blipFill>
        <p:spPr>
          <a:xfrm>
            <a:off x="10936902" y="620798"/>
            <a:ext cx="833796" cy="833796"/>
          </a:xfrm>
          <a:prstGeom prst="rect">
            <a:avLst/>
          </a:prstGeom>
          <a:noFill/>
          <a:ln>
            <a:noFill/>
          </a:ln>
        </p:spPr>
      </p:pic>
      <p:pic>
        <p:nvPicPr>
          <p:cNvPr id="401" name="Google Shape;401;p20"/>
          <p:cNvPicPr preferRelativeResize="0"/>
          <p:nvPr/>
        </p:nvPicPr>
        <p:blipFill>
          <a:blip r:embed="rId4">
            <a:alphaModFix/>
          </a:blip>
          <a:stretch>
            <a:fillRect/>
          </a:stretch>
        </p:blipFill>
        <p:spPr>
          <a:xfrm>
            <a:off x="152400" y="1843088"/>
            <a:ext cx="4041417" cy="4862512"/>
          </a:xfrm>
          <a:prstGeom prst="rect">
            <a:avLst/>
          </a:prstGeom>
          <a:noFill/>
          <a:ln>
            <a:noFill/>
          </a:ln>
        </p:spPr>
      </p:pic>
      <p:pic>
        <p:nvPicPr>
          <p:cNvPr id="402" name="Google Shape;402;p20"/>
          <p:cNvPicPr preferRelativeResize="0"/>
          <p:nvPr/>
        </p:nvPicPr>
        <p:blipFill>
          <a:blip r:embed="rId5">
            <a:alphaModFix/>
          </a:blip>
          <a:stretch>
            <a:fillRect/>
          </a:stretch>
        </p:blipFill>
        <p:spPr>
          <a:xfrm>
            <a:off x="4346219" y="2402932"/>
            <a:ext cx="7693381" cy="3477267"/>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29"/>
        <p:cNvGrpSpPr/>
        <p:nvPr/>
      </p:nvGrpSpPr>
      <p:grpSpPr>
        <a:xfrm>
          <a:off x="0" y="0"/>
          <a:ext cx="0" cy="0"/>
          <a:chOff x="0" y="0"/>
          <a:chExt cx="0" cy="0"/>
        </a:xfrm>
      </p:grpSpPr>
      <p:sp>
        <p:nvSpPr>
          <p:cNvPr id="430" name="Google Shape;430;p14"/>
          <p:cNvSpPr txBox="1">
            <a:spLocks noGrp="1"/>
          </p:cNvSpPr>
          <p:nvPr>
            <p:ph type="title"/>
          </p:nvPr>
        </p:nvSpPr>
        <p:spPr>
          <a:xfrm>
            <a:off x="838200" y="65907"/>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Livvic"/>
              <a:buNone/>
            </a:pPr>
            <a:r>
              <a:rPr lang="fr-FR" sz="2000" b="1" dirty="0"/>
              <a:t>Vidéo réalisée avec le soutien financier de l’ADEME.</a:t>
            </a:r>
            <a:endParaRPr sz="2000" dirty="0"/>
          </a:p>
        </p:txBody>
      </p:sp>
      <p:sp>
        <p:nvSpPr>
          <p:cNvPr id="431" name="Google Shape;431;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fr-FR"/>
              <a:t>5</a:t>
            </a:fld>
            <a:endParaRPr/>
          </a:p>
        </p:txBody>
      </p:sp>
      <p:sp>
        <p:nvSpPr>
          <p:cNvPr id="2" name="Google Shape;430;p14">
            <a:extLst>
              <a:ext uri="{FF2B5EF4-FFF2-40B4-BE49-F238E27FC236}">
                <a16:creationId xmlns:a16="http://schemas.microsoft.com/office/drawing/2014/main" id="{6E7D40FC-9431-5C5F-64E9-866BB1345975}"/>
              </a:ext>
            </a:extLst>
          </p:cNvPr>
          <p:cNvSpPr txBox="1">
            <a:spLocks/>
          </p:cNvSpPr>
          <p:nvPr/>
        </p:nvSpPr>
        <p:spPr>
          <a:xfrm>
            <a:off x="838200" y="2142161"/>
            <a:ext cx="10515600" cy="1325563"/>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Livvic"/>
              <a:buNone/>
              <a:defRPr sz="4400" b="0" i="0" u="none" strike="noStrike" cap="none">
                <a:solidFill>
                  <a:schemeClr val="dk1"/>
                </a:solidFill>
                <a:latin typeface="Livvic"/>
                <a:ea typeface="Livvic"/>
                <a:cs typeface="Livvic"/>
                <a:sym typeface="Livvic"/>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buSzPts val="4400"/>
            </a:pPr>
            <a:r>
              <a:rPr lang="fr-FR" sz="2000" b="1" dirty="0"/>
              <a:t>En collaboration avec les partenaires du projet IPRSol.</a:t>
            </a:r>
            <a:endParaRPr lang="fr-FR" sz="2000" dirty="0"/>
          </a:p>
        </p:txBody>
      </p:sp>
      <p:sp>
        <p:nvSpPr>
          <p:cNvPr id="3" name="Google Shape;430;p14">
            <a:extLst>
              <a:ext uri="{FF2B5EF4-FFF2-40B4-BE49-F238E27FC236}">
                <a16:creationId xmlns:a16="http://schemas.microsoft.com/office/drawing/2014/main" id="{E4F09343-1A06-5734-CFF6-AF55E0C4857F}"/>
              </a:ext>
            </a:extLst>
          </p:cNvPr>
          <p:cNvSpPr txBox="1">
            <a:spLocks/>
          </p:cNvSpPr>
          <p:nvPr/>
        </p:nvSpPr>
        <p:spPr>
          <a:xfrm>
            <a:off x="838200" y="5493154"/>
            <a:ext cx="10515600" cy="1325563"/>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Livvic"/>
              <a:buNone/>
              <a:defRPr sz="4400" b="0" i="0" u="none" strike="noStrike" cap="none">
                <a:solidFill>
                  <a:schemeClr val="dk1"/>
                </a:solidFill>
                <a:latin typeface="Livvic"/>
                <a:ea typeface="Livvic"/>
                <a:cs typeface="Livvic"/>
                <a:sym typeface="Livvic"/>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buSzPts val="4400"/>
            </a:pPr>
            <a:r>
              <a:rPr lang="fr-FR" sz="2000" b="1" dirty="0"/>
              <a:t>Voix, réalisation et montage : Solenn Chauvel. </a:t>
            </a:r>
            <a:endParaRPr lang="fr-FR" sz="2000" dirty="0"/>
          </a:p>
        </p:txBody>
      </p:sp>
      <p:grpSp>
        <p:nvGrpSpPr>
          <p:cNvPr id="11" name="Groupe 10">
            <a:extLst>
              <a:ext uri="{FF2B5EF4-FFF2-40B4-BE49-F238E27FC236}">
                <a16:creationId xmlns:a16="http://schemas.microsoft.com/office/drawing/2014/main" id="{B113425C-6C52-DB0A-2B14-26C4EA49B5ED}"/>
              </a:ext>
            </a:extLst>
          </p:cNvPr>
          <p:cNvGrpSpPr/>
          <p:nvPr/>
        </p:nvGrpSpPr>
        <p:grpSpPr>
          <a:xfrm>
            <a:off x="1764225" y="3133733"/>
            <a:ext cx="8663550" cy="2359187"/>
            <a:chOff x="2106050" y="2763618"/>
            <a:chExt cx="8663550" cy="2359187"/>
          </a:xfrm>
        </p:grpSpPr>
        <p:pic>
          <p:nvPicPr>
            <p:cNvPr id="4" name="Google Shape;107;p1">
              <a:extLst>
                <a:ext uri="{FF2B5EF4-FFF2-40B4-BE49-F238E27FC236}">
                  <a16:creationId xmlns:a16="http://schemas.microsoft.com/office/drawing/2014/main" id="{900E65EF-A36E-E24D-63CE-1A5E72997067}"/>
                </a:ext>
              </a:extLst>
            </p:cNvPr>
            <p:cNvPicPr preferRelativeResize="0"/>
            <p:nvPr/>
          </p:nvPicPr>
          <p:blipFill>
            <a:blip r:embed="rId3">
              <a:alphaModFix/>
            </a:blip>
            <a:stretch>
              <a:fillRect/>
            </a:stretch>
          </p:blipFill>
          <p:spPr>
            <a:xfrm>
              <a:off x="2235875" y="3858755"/>
              <a:ext cx="2705061" cy="1016650"/>
            </a:xfrm>
            <a:prstGeom prst="rect">
              <a:avLst/>
            </a:prstGeom>
            <a:noFill/>
            <a:ln>
              <a:noFill/>
            </a:ln>
          </p:spPr>
        </p:pic>
        <p:pic>
          <p:nvPicPr>
            <p:cNvPr id="5" name="Google Shape;108;p1">
              <a:extLst>
                <a:ext uri="{FF2B5EF4-FFF2-40B4-BE49-F238E27FC236}">
                  <a16:creationId xmlns:a16="http://schemas.microsoft.com/office/drawing/2014/main" id="{77CA36CB-856E-5ED3-B94B-FCC13FC63733}"/>
                </a:ext>
              </a:extLst>
            </p:cNvPr>
            <p:cNvPicPr preferRelativeResize="0"/>
            <p:nvPr/>
          </p:nvPicPr>
          <p:blipFill>
            <a:blip r:embed="rId4">
              <a:alphaModFix/>
            </a:blip>
            <a:stretch>
              <a:fillRect/>
            </a:stretch>
          </p:blipFill>
          <p:spPr>
            <a:xfrm>
              <a:off x="6374694" y="2763618"/>
              <a:ext cx="3810000" cy="952500"/>
            </a:xfrm>
            <a:prstGeom prst="rect">
              <a:avLst/>
            </a:prstGeom>
            <a:noFill/>
            <a:ln>
              <a:noFill/>
            </a:ln>
          </p:spPr>
        </p:pic>
        <p:pic>
          <p:nvPicPr>
            <p:cNvPr id="6" name="Google Shape;109;p1">
              <a:extLst>
                <a:ext uri="{FF2B5EF4-FFF2-40B4-BE49-F238E27FC236}">
                  <a16:creationId xmlns:a16="http://schemas.microsoft.com/office/drawing/2014/main" id="{24EC4A1B-CCAE-DAD9-21C2-16A460E7CFFB}"/>
                </a:ext>
              </a:extLst>
            </p:cNvPr>
            <p:cNvPicPr preferRelativeResize="0"/>
            <p:nvPr/>
          </p:nvPicPr>
          <p:blipFill>
            <a:blip r:embed="rId5">
              <a:alphaModFix/>
            </a:blip>
            <a:stretch>
              <a:fillRect/>
            </a:stretch>
          </p:blipFill>
          <p:spPr>
            <a:xfrm>
              <a:off x="9347200" y="3700405"/>
              <a:ext cx="1422400" cy="1422400"/>
            </a:xfrm>
            <a:prstGeom prst="rect">
              <a:avLst/>
            </a:prstGeom>
            <a:noFill/>
            <a:ln>
              <a:noFill/>
            </a:ln>
          </p:spPr>
        </p:pic>
        <p:pic>
          <p:nvPicPr>
            <p:cNvPr id="7" name="Google Shape;110;p1">
              <a:extLst>
                <a:ext uri="{FF2B5EF4-FFF2-40B4-BE49-F238E27FC236}">
                  <a16:creationId xmlns:a16="http://schemas.microsoft.com/office/drawing/2014/main" id="{00017B2D-BF08-C67F-4C6B-BB08B691A50A}"/>
                </a:ext>
              </a:extLst>
            </p:cNvPr>
            <p:cNvPicPr preferRelativeResize="0"/>
            <p:nvPr/>
          </p:nvPicPr>
          <p:blipFill>
            <a:blip r:embed="rId6">
              <a:alphaModFix/>
            </a:blip>
            <a:stretch>
              <a:fillRect/>
            </a:stretch>
          </p:blipFill>
          <p:spPr>
            <a:xfrm>
              <a:off x="7670100" y="3611355"/>
              <a:ext cx="1219200" cy="1422400"/>
            </a:xfrm>
            <a:prstGeom prst="rect">
              <a:avLst/>
            </a:prstGeom>
            <a:noFill/>
            <a:ln>
              <a:noFill/>
            </a:ln>
          </p:spPr>
        </p:pic>
        <p:pic>
          <p:nvPicPr>
            <p:cNvPr id="8" name="Google Shape;111;p1">
              <a:extLst>
                <a:ext uri="{FF2B5EF4-FFF2-40B4-BE49-F238E27FC236}">
                  <a16:creationId xmlns:a16="http://schemas.microsoft.com/office/drawing/2014/main" id="{F5F3F9FF-6EBE-18D8-480F-B8070AB5B8C8}"/>
                </a:ext>
              </a:extLst>
            </p:cNvPr>
            <p:cNvPicPr preferRelativeResize="0"/>
            <p:nvPr/>
          </p:nvPicPr>
          <p:blipFill>
            <a:blip r:embed="rId7">
              <a:alphaModFix/>
            </a:blip>
            <a:stretch>
              <a:fillRect/>
            </a:stretch>
          </p:blipFill>
          <p:spPr>
            <a:xfrm>
              <a:off x="5563625" y="3858761"/>
              <a:ext cx="1518227" cy="1105694"/>
            </a:xfrm>
            <a:prstGeom prst="rect">
              <a:avLst/>
            </a:prstGeom>
            <a:noFill/>
            <a:ln>
              <a:noFill/>
            </a:ln>
          </p:spPr>
        </p:pic>
        <p:pic>
          <p:nvPicPr>
            <p:cNvPr id="9" name="Google Shape;112;p1">
              <a:extLst>
                <a:ext uri="{FF2B5EF4-FFF2-40B4-BE49-F238E27FC236}">
                  <a16:creationId xmlns:a16="http://schemas.microsoft.com/office/drawing/2014/main" id="{B05F3B92-DB33-CA8D-8364-57D2C231BE1C}"/>
                </a:ext>
              </a:extLst>
            </p:cNvPr>
            <p:cNvPicPr preferRelativeResize="0"/>
            <p:nvPr/>
          </p:nvPicPr>
          <p:blipFill>
            <a:blip r:embed="rId8">
              <a:alphaModFix/>
            </a:blip>
            <a:stretch>
              <a:fillRect/>
            </a:stretch>
          </p:blipFill>
          <p:spPr>
            <a:xfrm>
              <a:off x="2106050" y="2923703"/>
              <a:ext cx="3071825" cy="721428"/>
            </a:xfrm>
            <a:prstGeom prst="rect">
              <a:avLst/>
            </a:prstGeom>
            <a:noFill/>
            <a:ln>
              <a:noFill/>
            </a:ln>
          </p:spPr>
        </p:pic>
      </p:grpSp>
      <p:pic>
        <p:nvPicPr>
          <p:cNvPr id="10" name="Google Shape;113;p1">
            <a:extLst>
              <a:ext uri="{FF2B5EF4-FFF2-40B4-BE49-F238E27FC236}">
                <a16:creationId xmlns:a16="http://schemas.microsoft.com/office/drawing/2014/main" id="{225A105D-2DB9-F0D5-C5D4-375D1AD63330}"/>
              </a:ext>
            </a:extLst>
          </p:cNvPr>
          <p:cNvPicPr preferRelativeResize="0"/>
          <p:nvPr/>
        </p:nvPicPr>
        <p:blipFill>
          <a:blip r:embed="rId9">
            <a:alphaModFix/>
          </a:blip>
          <a:stretch>
            <a:fillRect/>
          </a:stretch>
        </p:blipFill>
        <p:spPr>
          <a:xfrm>
            <a:off x="5375201" y="951652"/>
            <a:ext cx="1315335" cy="1500480"/>
          </a:xfrm>
          <a:prstGeom prst="rect">
            <a:avLst/>
          </a:prstGeom>
          <a:noFill/>
          <a:ln>
            <a:noFill/>
          </a:ln>
        </p:spPr>
      </p:pic>
    </p:spTree>
  </p:cSld>
  <p:clrMapOvr>
    <a:masterClrMapping/>
  </p:clrMapOvr>
</p:sld>
</file>

<file path=ppt/theme/theme1.xml><?xml version="1.0" encoding="utf-8"?>
<a:theme xmlns:a="http://schemas.openxmlformats.org/drawingml/2006/main" name="Thème Office">
  <a:themeElements>
    <a:clrScheme name="Couleurs AFES">
      <a:dk1>
        <a:srgbClr val="000000"/>
      </a:dk1>
      <a:lt1>
        <a:srgbClr val="FFFFFF"/>
      </a:lt1>
      <a:dk2>
        <a:srgbClr val="44546A"/>
      </a:dk2>
      <a:lt2>
        <a:srgbClr val="EEEEEE"/>
      </a:lt2>
      <a:accent1>
        <a:srgbClr val="F6F5F0"/>
      </a:accent1>
      <a:accent2>
        <a:srgbClr val="EBE6E0"/>
      </a:accent2>
      <a:accent3>
        <a:srgbClr val="F9BF92"/>
      </a:accent3>
      <a:accent4>
        <a:srgbClr val="5EB26C"/>
      </a:accent4>
      <a:accent5>
        <a:srgbClr val="237D3D"/>
      </a:accent5>
      <a:accent6>
        <a:srgbClr val="5F3114"/>
      </a:accent6>
      <a:hlink>
        <a:srgbClr val="BF6525"/>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449</Words>
  <Application>Microsoft Office PowerPoint</Application>
  <PresentationFormat>Grand écran</PresentationFormat>
  <Paragraphs>29</Paragraphs>
  <Slides>5</Slides>
  <Notes>5</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5</vt:i4>
      </vt:variant>
    </vt:vector>
  </HeadingPairs>
  <TitlesOfParts>
    <vt:vector size="10" baseType="lpstr">
      <vt:lpstr>Josefin Sans</vt:lpstr>
      <vt:lpstr>Arial</vt:lpstr>
      <vt:lpstr>Livvic</vt:lpstr>
      <vt:lpstr>Calibri</vt:lpstr>
      <vt:lpstr>Thème Office</vt:lpstr>
      <vt:lpstr>01</vt:lpstr>
      <vt:lpstr>03 Interprétation</vt:lpstr>
      <vt:lpstr>Eviter l’export de feuillage</vt:lpstr>
      <vt:lpstr>Recommandations du guide Gerboise</vt:lpstr>
      <vt:lpstr>Vidéo réalisée avec le soutien financier de l’ADEME.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Plan de la formation</dc:title>
  <dc:creator>SOLENN CHAUVEL</dc:creator>
  <cp:lastModifiedBy>SOLENN CHAUVEL</cp:lastModifiedBy>
  <cp:revision>6</cp:revision>
  <dcterms:created xsi:type="dcterms:W3CDTF">2022-05-25T06:49:56Z</dcterms:created>
  <dcterms:modified xsi:type="dcterms:W3CDTF">2022-10-31T09:55:44Z</dcterms:modified>
</cp:coreProperties>
</file>