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30275213" cy="42803763"/>
  <p:notesSz cx="6858000" cy="9144000"/>
  <p:defaultTextStyle>
    <a:defPPr>
      <a:defRPr lang="fr-FR"/>
    </a:defPPr>
    <a:lvl1pPr marL="0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59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86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6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1626" y="2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580A29-2D09-C583-37C2-B0DF14A78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402" y="7005158"/>
            <a:ext cx="22706410" cy="14902050"/>
          </a:xfrm>
        </p:spPr>
        <p:txBody>
          <a:bodyPr anchor="b"/>
          <a:lstStyle>
            <a:lvl1pPr algn="ctr">
              <a:defRPr sz="10523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D6891C-D268-A74E-E6F1-182D98574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402" y="22481889"/>
            <a:ext cx="22706410" cy="10334331"/>
          </a:xfrm>
        </p:spPr>
        <p:txBody>
          <a:bodyPr/>
          <a:lstStyle>
            <a:lvl1pPr marL="0" indent="0" algn="ctr">
              <a:buNone/>
              <a:defRPr sz="4210"/>
            </a:lvl1pPr>
            <a:lvl2pPr marL="801876" indent="0" algn="ctr">
              <a:buNone/>
              <a:defRPr sz="3507"/>
            </a:lvl2pPr>
            <a:lvl3pPr marL="1603752" indent="0" algn="ctr">
              <a:buNone/>
              <a:defRPr sz="3157"/>
            </a:lvl3pPr>
            <a:lvl4pPr marL="2405627" indent="0" algn="ctr">
              <a:buNone/>
              <a:defRPr sz="2806"/>
            </a:lvl4pPr>
            <a:lvl5pPr marL="3207503" indent="0" algn="ctr">
              <a:buNone/>
              <a:defRPr sz="2806"/>
            </a:lvl5pPr>
            <a:lvl6pPr marL="4009379" indent="0" algn="ctr">
              <a:buNone/>
              <a:defRPr sz="2806"/>
            </a:lvl6pPr>
            <a:lvl7pPr marL="4811255" indent="0" algn="ctr">
              <a:buNone/>
              <a:defRPr sz="2806"/>
            </a:lvl7pPr>
            <a:lvl8pPr marL="5613131" indent="0" algn="ctr">
              <a:buNone/>
              <a:defRPr sz="2806"/>
            </a:lvl8pPr>
            <a:lvl9pPr marL="6415006" indent="0" algn="ctr">
              <a:buNone/>
              <a:defRPr sz="2806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E5C3D0-9A08-A9EF-882F-AF3FE095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19E75F-D446-8093-66A2-86983EB5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A28EE9-329F-1F82-A7FE-E4801E20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40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B0DFD-2948-75FD-AD65-96A79385A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2A874E-B686-B13F-3FCC-610999819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707C86-899D-6299-BC0D-013CEA89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1EECA2-4911-0232-742F-295E12DFE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38D88A-7CE4-1D00-D730-1F6B202C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24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15588AF-E1C1-EF22-9ABC-850359FFE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5700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CD0932-C25A-E9CF-34BA-8EED6F0E6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421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85E17-B682-26C4-67A7-2AC30BEA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3D6D26-D005-6260-23D9-DDD1BDB1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2C828-EFD9-38A3-6EB2-BE02120E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39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E94BF-E205-9356-0081-07D75591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D18767-850A-1C60-2EE9-0D0E8E30D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B99B70-9F53-896E-7E90-D0AE74C44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6D681-2D93-A98D-D290-B7ED9DB8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5A48E2-F684-CCFB-ABED-2513DAC4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80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15994A-A4DB-7094-4BE3-8F7C576BF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654" y="10671224"/>
            <a:ext cx="26112370" cy="17805173"/>
          </a:xfrm>
        </p:spPr>
        <p:txBody>
          <a:bodyPr anchor="b"/>
          <a:lstStyle>
            <a:lvl1pPr>
              <a:defRPr sz="10523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32526F-3930-8772-E68C-6AD9C2DF3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654" y="28644839"/>
            <a:ext cx="26112370" cy="9363321"/>
          </a:xfrm>
        </p:spPr>
        <p:txBody>
          <a:bodyPr/>
          <a:lstStyle>
            <a:lvl1pPr marL="0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1pPr>
            <a:lvl2pPr marL="801876" indent="0">
              <a:buNone/>
              <a:defRPr sz="3507">
                <a:solidFill>
                  <a:schemeClr val="tx1">
                    <a:tint val="75000"/>
                  </a:schemeClr>
                </a:solidFill>
              </a:defRPr>
            </a:lvl2pPr>
            <a:lvl3pPr marL="1603752" indent="0">
              <a:buNone/>
              <a:defRPr sz="3157">
                <a:solidFill>
                  <a:schemeClr val="tx1">
                    <a:tint val="75000"/>
                  </a:schemeClr>
                </a:solidFill>
              </a:defRPr>
            </a:lvl3pPr>
            <a:lvl4pPr marL="2405627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4pPr>
            <a:lvl5pPr marL="3207503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5pPr>
            <a:lvl6pPr marL="4009379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6pPr>
            <a:lvl7pPr marL="481125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7pPr>
            <a:lvl8pPr marL="5613131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8pPr>
            <a:lvl9pPr marL="6415006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26200E-4743-5782-AB1E-841CE406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BD6463-8598-29B8-964C-40F2E66E2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358ACA-5908-3F58-AAFF-4068E5A9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37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91C18F-6380-DC42-F59E-742C576BE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4E767B-41BE-95D6-FD2C-3181FFD82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6A7B61-5366-B24F-224F-8E35E7ECB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26827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BA4813-9FAA-9D8C-1119-8300C77A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08B8FD-4D7F-0BEA-2852-CA7B43A8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F0405C-0616-A5F0-222D-DABD9492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90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91E67C-F949-A0E9-3FDB-0343AD7BD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5" y="2278908"/>
            <a:ext cx="26112370" cy="827341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90F3C5-843A-C20D-E556-8CDABB648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366" y="10492871"/>
            <a:ext cx="12807833" cy="5142393"/>
          </a:xfrm>
        </p:spPr>
        <p:txBody>
          <a:bodyPr anchor="b"/>
          <a:lstStyle>
            <a:lvl1pPr marL="0" indent="0">
              <a:buNone/>
              <a:defRPr sz="4210" b="1"/>
            </a:lvl1pPr>
            <a:lvl2pPr marL="801876" indent="0">
              <a:buNone/>
              <a:defRPr sz="3507" b="1"/>
            </a:lvl2pPr>
            <a:lvl3pPr marL="1603752" indent="0">
              <a:buNone/>
              <a:defRPr sz="3157" b="1"/>
            </a:lvl3pPr>
            <a:lvl4pPr marL="2405627" indent="0">
              <a:buNone/>
              <a:defRPr sz="2806" b="1"/>
            </a:lvl4pPr>
            <a:lvl5pPr marL="3207503" indent="0">
              <a:buNone/>
              <a:defRPr sz="2806" b="1"/>
            </a:lvl5pPr>
            <a:lvl6pPr marL="4009379" indent="0">
              <a:buNone/>
              <a:defRPr sz="2806" b="1"/>
            </a:lvl6pPr>
            <a:lvl7pPr marL="4811255" indent="0">
              <a:buNone/>
              <a:defRPr sz="2806" b="1"/>
            </a:lvl7pPr>
            <a:lvl8pPr marL="5613131" indent="0">
              <a:buNone/>
              <a:defRPr sz="2806" b="1"/>
            </a:lvl8pPr>
            <a:lvl9pPr marL="6415006" indent="0">
              <a:buNone/>
              <a:defRPr sz="280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5A67C5-472A-043E-4846-2F45D7637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366" y="15635265"/>
            <a:ext cx="12807833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12F1E4-1728-9E8B-28DE-AEDEFC88A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6828" y="10492871"/>
            <a:ext cx="12870909" cy="5142393"/>
          </a:xfrm>
        </p:spPr>
        <p:txBody>
          <a:bodyPr anchor="b"/>
          <a:lstStyle>
            <a:lvl1pPr marL="0" indent="0">
              <a:buNone/>
              <a:defRPr sz="4210" b="1"/>
            </a:lvl1pPr>
            <a:lvl2pPr marL="801876" indent="0">
              <a:buNone/>
              <a:defRPr sz="3507" b="1"/>
            </a:lvl2pPr>
            <a:lvl3pPr marL="1603752" indent="0">
              <a:buNone/>
              <a:defRPr sz="3157" b="1"/>
            </a:lvl3pPr>
            <a:lvl4pPr marL="2405627" indent="0">
              <a:buNone/>
              <a:defRPr sz="2806" b="1"/>
            </a:lvl4pPr>
            <a:lvl5pPr marL="3207503" indent="0">
              <a:buNone/>
              <a:defRPr sz="2806" b="1"/>
            </a:lvl5pPr>
            <a:lvl6pPr marL="4009379" indent="0">
              <a:buNone/>
              <a:defRPr sz="2806" b="1"/>
            </a:lvl6pPr>
            <a:lvl7pPr marL="4811255" indent="0">
              <a:buNone/>
              <a:defRPr sz="2806" b="1"/>
            </a:lvl7pPr>
            <a:lvl8pPr marL="5613131" indent="0">
              <a:buNone/>
              <a:defRPr sz="2806" b="1"/>
            </a:lvl8pPr>
            <a:lvl9pPr marL="6415006" indent="0">
              <a:buNone/>
              <a:defRPr sz="280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CFBB813-C1B9-975B-1920-D73FD5F1A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6828" y="15635265"/>
            <a:ext cx="12870909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ED15DB-93DF-53E5-95DD-F4872EE41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4741DD-3D33-DCDC-06D5-3905B08A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CAA246-3F2B-0976-1B06-FAA0034C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85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96AD18-BFD3-DD25-2129-B4C2C6645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A73858-3506-3C48-F372-8B0F3D28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95BB2E-C965-B6C6-2C07-832F2D3D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827EC4-7AC3-16E2-F338-16D20A36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04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E71D1F-430E-FDDC-F41E-299C3AEA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417235-A4C2-970D-51C9-2F3B6E7E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D1AAE6-ED69-7F14-301D-4FF9B787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06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8513EF-FD6B-115B-A4A2-19531D132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7" y="2853585"/>
            <a:ext cx="9764543" cy="998754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A984F8-26AC-2CC0-5799-4BDF0D6B2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0911" y="6162952"/>
            <a:ext cx="15326826" cy="30418415"/>
          </a:xfrm>
        </p:spPr>
        <p:txBody>
          <a:bodyPr/>
          <a:lstStyle>
            <a:lvl1pPr>
              <a:defRPr sz="5612"/>
            </a:lvl1pPr>
            <a:lvl2pPr>
              <a:defRPr sz="4911"/>
            </a:lvl2pPr>
            <a:lvl3pPr>
              <a:defRPr sz="4210"/>
            </a:lvl3pPr>
            <a:lvl4pPr>
              <a:defRPr sz="3507"/>
            </a:lvl4pPr>
            <a:lvl5pPr>
              <a:defRPr sz="3507"/>
            </a:lvl5pPr>
            <a:lvl6pPr>
              <a:defRPr sz="3507"/>
            </a:lvl6pPr>
            <a:lvl7pPr>
              <a:defRPr sz="3507"/>
            </a:lvl7pPr>
            <a:lvl8pPr>
              <a:defRPr sz="3507"/>
            </a:lvl8pPr>
            <a:lvl9pPr>
              <a:defRPr sz="35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8F4447-0EAB-B8C6-4EFE-0735F96CF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7" y="12841130"/>
            <a:ext cx="9764543" cy="23789780"/>
          </a:xfrm>
        </p:spPr>
        <p:txBody>
          <a:bodyPr/>
          <a:lstStyle>
            <a:lvl1pPr marL="0" indent="0">
              <a:buNone/>
              <a:defRPr sz="2806"/>
            </a:lvl1pPr>
            <a:lvl2pPr marL="801876" indent="0">
              <a:buNone/>
              <a:defRPr sz="2455"/>
            </a:lvl2pPr>
            <a:lvl3pPr marL="1603752" indent="0">
              <a:buNone/>
              <a:defRPr sz="2105"/>
            </a:lvl3pPr>
            <a:lvl4pPr marL="2405627" indent="0">
              <a:buNone/>
              <a:defRPr sz="1754"/>
            </a:lvl4pPr>
            <a:lvl5pPr marL="3207503" indent="0">
              <a:buNone/>
              <a:defRPr sz="1754"/>
            </a:lvl5pPr>
            <a:lvl6pPr marL="4009379" indent="0">
              <a:buNone/>
              <a:defRPr sz="1754"/>
            </a:lvl6pPr>
            <a:lvl7pPr marL="4811255" indent="0">
              <a:buNone/>
              <a:defRPr sz="1754"/>
            </a:lvl7pPr>
            <a:lvl8pPr marL="5613131" indent="0">
              <a:buNone/>
              <a:defRPr sz="1754"/>
            </a:lvl8pPr>
            <a:lvl9pPr marL="6415006" indent="0">
              <a:buNone/>
              <a:defRPr sz="1754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B99B99-5177-98CB-C6CD-CD30AEC6F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6A2CC7-C0F1-71BB-3707-3876CA329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BE5D8B-E8BE-F0D2-6DDD-0009E37A1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31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42C20B-3F0B-105F-D832-FE0E98A56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7" y="2853585"/>
            <a:ext cx="9764543" cy="998754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B7C62D6-4BB0-028B-18D7-AB31541CB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0911" y="6162952"/>
            <a:ext cx="15326826" cy="30418415"/>
          </a:xfrm>
        </p:spPr>
        <p:txBody>
          <a:bodyPr/>
          <a:lstStyle>
            <a:lvl1pPr marL="0" indent="0">
              <a:buNone/>
              <a:defRPr sz="5612"/>
            </a:lvl1pPr>
            <a:lvl2pPr marL="801876" indent="0">
              <a:buNone/>
              <a:defRPr sz="4911"/>
            </a:lvl2pPr>
            <a:lvl3pPr marL="1603752" indent="0">
              <a:buNone/>
              <a:defRPr sz="4210"/>
            </a:lvl3pPr>
            <a:lvl4pPr marL="2405627" indent="0">
              <a:buNone/>
              <a:defRPr sz="3507"/>
            </a:lvl4pPr>
            <a:lvl5pPr marL="3207503" indent="0">
              <a:buNone/>
              <a:defRPr sz="3507"/>
            </a:lvl5pPr>
            <a:lvl6pPr marL="4009379" indent="0">
              <a:buNone/>
              <a:defRPr sz="3507"/>
            </a:lvl6pPr>
            <a:lvl7pPr marL="4811255" indent="0">
              <a:buNone/>
              <a:defRPr sz="3507"/>
            </a:lvl7pPr>
            <a:lvl8pPr marL="5613131" indent="0">
              <a:buNone/>
              <a:defRPr sz="3507"/>
            </a:lvl8pPr>
            <a:lvl9pPr marL="6415006" indent="0">
              <a:buNone/>
              <a:defRPr sz="3507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31677F-2480-CFF9-6CA6-C888B90F9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7" y="12841130"/>
            <a:ext cx="9764543" cy="23789780"/>
          </a:xfrm>
        </p:spPr>
        <p:txBody>
          <a:bodyPr/>
          <a:lstStyle>
            <a:lvl1pPr marL="0" indent="0">
              <a:buNone/>
              <a:defRPr sz="2806"/>
            </a:lvl1pPr>
            <a:lvl2pPr marL="801876" indent="0">
              <a:buNone/>
              <a:defRPr sz="2455"/>
            </a:lvl2pPr>
            <a:lvl3pPr marL="1603752" indent="0">
              <a:buNone/>
              <a:defRPr sz="2105"/>
            </a:lvl3pPr>
            <a:lvl4pPr marL="2405627" indent="0">
              <a:buNone/>
              <a:defRPr sz="1754"/>
            </a:lvl4pPr>
            <a:lvl5pPr marL="3207503" indent="0">
              <a:buNone/>
              <a:defRPr sz="1754"/>
            </a:lvl5pPr>
            <a:lvl6pPr marL="4009379" indent="0">
              <a:buNone/>
              <a:defRPr sz="1754"/>
            </a:lvl6pPr>
            <a:lvl7pPr marL="4811255" indent="0">
              <a:buNone/>
              <a:defRPr sz="1754"/>
            </a:lvl7pPr>
            <a:lvl8pPr marL="5613131" indent="0">
              <a:buNone/>
              <a:defRPr sz="1754"/>
            </a:lvl8pPr>
            <a:lvl9pPr marL="6415006" indent="0">
              <a:buNone/>
              <a:defRPr sz="1754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21DBFD-DBCA-50ED-8660-2FD2164F8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6D58CC-D558-ACB0-0DB9-F1064826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54E15A-6C72-61C2-14CF-1CAE41A7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71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EDD524-AD05-3250-AB28-A45808A3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2" y="2278908"/>
            <a:ext cx="26112370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13910E-4DEC-C8A3-65C6-A53C3E929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422" y="11394520"/>
            <a:ext cx="26112370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804EE9-033F-665C-DF13-E3793DD89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E816E-C58C-4E9A-8D6A-C0C070B3B9F6}" type="datetimeFigureOut">
              <a:rPr lang="fr-FR" smtClean="0"/>
              <a:t>12/05/2025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2993C5-FC0D-A843-F47B-7C19FEE645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52E458-6CC9-1A66-F6C1-2BF3E5F4E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05F97-7A07-444E-84E0-95DE8AC82A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37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1603752" rtl="0" eaLnBrk="1" latinLnBrk="0" hangingPunct="1">
        <a:lnSpc>
          <a:spcPct val="90000"/>
        </a:lnSpc>
        <a:spcBef>
          <a:spcPct val="0"/>
        </a:spcBef>
        <a:buNone/>
        <a:defRPr sz="77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0938" indent="-400938" algn="l" defTabSz="1603752" rtl="0" eaLnBrk="1" latinLnBrk="0" hangingPunct="1">
        <a:lnSpc>
          <a:spcPct val="90000"/>
        </a:lnSpc>
        <a:spcBef>
          <a:spcPts val="1754"/>
        </a:spcBef>
        <a:buFont typeface="Arial" panose="020B0604020202020204" pitchFamily="34" charset="0"/>
        <a:buChar char="•"/>
        <a:defRPr sz="4911" kern="1200">
          <a:solidFill>
            <a:schemeClr val="tx1"/>
          </a:solidFill>
          <a:latin typeface="+mn-lt"/>
          <a:ea typeface="+mn-ea"/>
          <a:cs typeface="+mn-cs"/>
        </a:defRPr>
      </a:lvl1pPr>
      <a:lvl2pPr marL="1202814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004690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507" kern="1200">
          <a:solidFill>
            <a:schemeClr val="tx1"/>
          </a:solidFill>
          <a:latin typeface="+mn-lt"/>
          <a:ea typeface="+mn-ea"/>
          <a:cs typeface="+mn-cs"/>
        </a:defRPr>
      </a:lvl3pPr>
      <a:lvl4pPr marL="2806566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608441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410317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5212193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6014069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815945" indent="-400938" algn="l" defTabSz="1603752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1pPr>
      <a:lvl2pPr marL="801876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2pPr>
      <a:lvl3pPr marL="1603752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3pPr>
      <a:lvl4pPr marL="2405627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207503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009379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4811255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5613131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415006" algn="l" defTabSz="1603752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2345DE-E319-9A30-28A0-38A5FCF4FEF1}"/>
              </a:ext>
            </a:extLst>
          </p:cNvPr>
          <p:cNvSpPr/>
          <p:nvPr/>
        </p:nvSpPr>
        <p:spPr>
          <a:xfrm>
            <a:off x="0" y="1822422"/>
            <a:ext cx="30275213" cy="310007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98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9601A9B-4E7F-0116-8589-F37B1A82ABD7}"/>
              </a:ext>
            </a:extLst>
          </p:cNvPr>
          <p:cNvSpPr txBox="1"/>
          <p:nvPr/>
        </p:nvSpPr>
        <p:spPr>
          <a:xfrm>
            <a:off x="2857820" y="2733236"/>
            <a:ext cx="156187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200" b="1" dirty="0">
                <a:solidFill>
                  <a:schemeClr val="bg1"/>
                </a:solidFill>
                <a:latin typeface="+mj-lt"/>
              </a:rPr>
              <a:t>Titre sur 1 ou 2 lignes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2862DD-D0CC-7370-A4A9-066BB89E24B9}"/>
              </a:ext>
            </a:extLst>
          </p:cNvPr>
          <p:cNvSpPr txBox="1"/>
          <p:nvPr/>
        </p:nvSpPr>
        <p:spPr>
          <a:xfrm>
            <a:off x="-14069878" y="20977350"/>
            <a:ext cx="87332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Titre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9D8E1E-419F-00EC-19E4-09652825ED38}"/>
              </a:ext>
            </a:extLst>
          </p:cNvPr>
          <p:cNvSpPr txBox="1"/>
          <p:nvPr/>
        </p:nvSpPr>
        <p:spPr>
          <a:xfrm>
            <a:off x="-13658431" y="23961769"/>
            <a:ext cx="125816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/>
              <a:t>Texte</a:t>
            </a:r>
          </a:p>
          <a:p>
            <a:endParaRPr lang="fr-FR" sz="32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1D6163D-4670-DF47-C512-F119529EDE1C}"/>
              </a:ext>
            </a:extLst>
          </p:cNvPr>
          <p:cNvSpPr txBox="1"/>
          <p:nvPr/>
        </p:nvSpPr>
        <p:spPr>
          <a:xfrm>
            <a:off x="17582485" y="4974759"/>
            <a:ext cx="1259243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3200" dirty="0"/>
              <a:t>Noms des personnes qui ont rédigé le poster, email de contact.</a:t>
            </a:r>
          </a:p>
          <a:p>
            <a:pPr algn="r"/>
            <a:endParaRPr lang="fr-FR" sz="3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A705AC3-A958-2F2E-73F1-130A2F2EA7AA}"/>
              </a:ext>
            </a:extLst>
          </p:cNvPr>
          <p:cNvSpPr/>
          <p:nvPr/>
        </p:nvSpPr>
        <p:spPr>
          <a:xfrm>
            <a:off x="-14069878" y="16771526"/>
            <a:ext cx="8733207" cy="145223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chemeClr val="tx1"/>
                </a:solidFill>
              </a:rPr>
              <a:t>Couleurs à utiliser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0C44A9C-2139-3AC2-9C8D-C947E09179C4}"/>
              </a:ext>
            </a:extLst>
          </p:cNvPr>
          <p:cNvSpPr/>
          <p:nvPr/>
        </p:nvSpPr>
        <p:spPr>
          <a:xfrm>
            <a:off x="-14069878" y="18677436"/>
            <a:ext cx="1643294" cy="145223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69FC67-EA2C-3F36-629A-4DE58358CDAF}"/>
              </a:ext>
            </a:extLst>
          </p:cNvPr>
          <p:cNvSpPr/>
          <p:nvPr/>
        </p:nvSpPr>
        <p:spPr>
          <a:xfrm>
            <a:off x="-12297400" y="18677436"/>
            <a:ext cx="1643294" cy="1452237"/>
          </a:xfrm>
          <a:prstGeom prst="rect">
            <a:avLst/>
          </a:prstGeom>
          <a:solidFill>
            <a:srgbClr val="BF652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A9550BB-6259-EAD2-B052-D99D40F1797B}"/>
              </a:ext>
            </a:extLst>
          </p:cNvPr>
          <p:cNvSpPr/>
          <p:nvPr/>
        </p:nvSpPr>
        <p:spPr>
          <a:xfrm>
            <a:off x="-10524922" y="18677436"/>
            <a:ext cx="1643294" cy="1452237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334BD07-141F-9223-CE36-2DF0D11A46A6}"/>
              </a:ext>
            </a:extLst>
          </p:cNvPr>
          <p:cNvSpPr/>
          <p:nvPr/>
        </p:nvSpPr>
        <p:spPr>
          <a:xfrm>
            <a:off x="-8752444" y="18677436"/>
            <a:ext cx="1643294" cy="145223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726D71-38BC-D555-5936-FB58F7129B1D}"/>
              </a:ext>
            </a:extLst>
          </p:cNvPr>
          <p:cNvSpPr/>
          <p:nvPr/>
        </p:nvSpPr>
        <p:spPr>
          <a:xfrm>
            <a:off x="-6979965" y="18677436"/>
            <a:ext cx="1643294" cy="145223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pic>
        <p:nvPicPr>
          <p:cNvPr id="9" name="Image 8" descr="Une image contenant Police, capture d’écran, texte, Graphique&#10;&#10;Description générée automatiquement">
            <a:extLst>
              <a:ext uri="{FF2B5EF4-FFF2-40B4-BE49-F238E27FC236}">
                <a16:creationId xmlns:a16="http://schemas.microsoft.com/office/drawing/2014/main" id="{FE36FE99-C90C-FF74-3BC4-D6D3C1802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45" y="136098"/>
            <a:ext cx="5970007" cy="1338408"/>
          </a:xfrm>
          <a:prstGeom prst="rect">
            <a:avLst/>
          </a:prstGeom>
        </p:spPr>
      </p:pic>
      <p:pic>
        <p:nvPicPr>
          <p:cNvPr id="37" name="Image 36" descr="Une image contenant texte, Police, logo, typographie&#10;&#10;Le contenu généré par l’IA peut être incorrect.">
            <a:extLst>
              <a:ext uri="{FF2B5EF4-FFF2-40B4-BE49-F238E27FC236}">
                <a16:creationId xmlns:a16="http://schemas.microsoft.com/office/drawing/2014/main" id="{936A7495-AC53-C0E1-20D8-0ECB51732D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7" y="136098"/>
            <a:ext cx="4368612" cy="1552586"/>
          </a:xfrm>
          <a:prstGeom prst="rect">
            <a:avLst/>
          </a:prstGeom>
        </p:spPr>
      </p:pic>
      <p:pic>
        <p:nvPicPr>
          <p:cNvPr id="39" name="Image 38" descr="Une image contenant texte, Police, capture d’écran, nombre&#10;&#10;Le contenu généré par l’IA peut être incorrect.">
            <a:extLst>
              <a:ext uri="{FF2B5EF4-FFF2-40B4-BE49-F238E27FC236}">
                <a16:creationId xmlns:a16="http://schemas.microsoft.com/office/drawing/2014/main" id="{5E9FDC08-8FE1-2336-BF39-0D0B74BA45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882" y="108534"/>
            <a:ext cx="5101302" cy="1295081"/>
          </a:xfrm>
          <a:prstGeom prst="rect">
            <a:avLst/>
          </a:prstGeom>
        </p:spPr>
      </p:pic>
      <p:pic>
        <p:nvPicPr>
          <p:cNvPr id="41" name="Image 40" descr="Une image contenant texte, Police, logo, conception&#10;&#10;Le contenu généré par l’IA peut être incorrect.">
            <a:extLst>
              <a:ext uri="{FF2B5EF4-FFF2-40B4-BE49-F238E27FC236}">
                <a16:creationId xmlns:a16="http://schemas.microsoft.com/office/drawing/2014/main" id="{6D1F08DD-9107-46A5-F508-1542205619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6159" y="76810"/>
            <a:ext cx="5240838" cy="1419616"/>
          </a:xfrm>
          <a:prstGeom prst="rect">
            <a:avLst/>
          </a:prstGeom>
        </p:spPr>
      </p:pic>
      <p:pic>
        <p:nvPicPr>
          <p:cNvPr id="43" name="Image 42" descr="Une image contenant texte, Police, capture d’écran, logo&#10;&#10;Le contenu généré par l’IA peut être incorrect.">
            <a:extLst>
              <a:ext uri="{FF2B5EF4-FFF2-40B4-BE49-F238E27FC236}">
                <a16:creationId xmlns:a16="http://schemas.microsoft.com/office/drawing/2014/main" id="{E15FA210-42A2-D5C9-CAD0-1435839082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46"/>
          <a:stretch/>
        </p:blipFill>
        <p:spPr>
          <a:xfrm>
            <a:off x="21593" y="188364"/>
            <a:ext cx="4887291" cy="155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28167"/>
      </p:ext>
    </p:extLst>
  </p:cSld>
  <p:clrMapOvr>
    <a:masterClrMapping/>
  </p:clrMapOvr>
</p:sld>
</file>

<file path=ppt/theme/theme1.xml><?xml version="1.0" encoding="utf-8"?>
<a:theme xmlns:a="http://schemas.openxmlformats.org/drawingml/2006/main" name="JMS 2023">
  <a:themeElements>
    <a:clrScheme name="Couleurs AFES">
      <a:dk1>
        <a:srgbClr val="000000"/>
      </a:dk1>
      <a:lt1>
        <a:srgbClr val="FFFFFF"/>
      </a:lt1>
      <a:dk2>
        <a:srgbClr val="44546A"/>
      </a:dk2>
      <a:lt2>
        <a:srgbClr val="EEEEEE"/>
      </a:lt2>
      <a:accent1>
        <a:srgbClr val="F6F5F0"/>
      </a:accent1>
      <a:accent2>
        <a:srgbClr val="EBE6E0"/>
      </a:accent2>
      <a:accent3>
        <a:srgbClr val="F9BF92"/>
      </a:accent3>
      <a:accent4>
        <a:srgbClr val="5EB26C"/>
      </a:accent4>
      <a:accent5>
        <a:srgbClr val="237D3D"/>
      </a:accent5>
      <a:accent6>
        <a:srgbClr val="5F3114"/>
      </a:accent6>
      <a:hlink>
        <a:srgbClr val="BF6525"/>
      </a:hlink>
      <a:folHlink>
        <a:srgbClr val="0097A7"/>
      </a:folHlink>
    </a:clrScheme>
    <a:fontScheme name="AFES">
      <a:majorFont>
        <a:latin typeface="Livv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MS 2023" id="{ABBB44B5-DCEE-4379-AEA6-A7A3F7066BCA}" vid="{B36D375F-8721-4CDD-9406-CB3AE4EF8A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JMS 2023</Template>
  <TotalTime>0</TotalTime>
  <Words>24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Livvic</vt:lpstr>
      <vt:lpstr>JMS 2023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CHAUVEL Sam</dc:creator>
  <cp:lastModifiedBy>Sophie RAOUS</cp:lastModifiedBy>
  <cp:revision>13</cp:revision>
  <dcterms:created xsi:type="dcterms:W3CDTF">2024-09-16T14:42:19Z</dcterms:created>
  <dcterms:modified xsi:type="dcterms:W3CDTF">2025-05-12T06:16:44Z</dcterms:modified>
</cp:coreProperties>
</file>