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
  </p:notesMasterIdLst>
  <p:sldIdLst>
    <p:sldId id="256" r:id="rId2"/>
    <p:sldId id="338" r:id="rId3"/>
    <p:sldId id="327" r:id="rId4"/>
  </p:sldIdLst>
  <p:sldSz cx="9144000" cy="5143500" type="screen16x9"/>
  <p:notesSz cx="6858000" cy="9144000"/>
  <p:embeddedFontLst>
    <p:embeddedFont>
      <p:font typeface="IBM Plex Sans" panose="020B0503050203000203" pitchFamily="34" charset="0"/>
      <p:regular r:id="rId6"/>
      <p:bold r:id="rId7"/>
      <p:italic r:id="rId8"/>
      <p:boldItalic r:id="rId9"/>
    </p:embeddedFont>
    <p:embeddedFont>
      <p:font typeface="Josefin Sans" pitchFamily="2" charset="0"/>
      <p:regular r:id="rId10"/>
      <p:bold r:id="rId11"/>
      <p:italic r:id="rId12"/>
      <p:boldItalic r:id="rId13"/>
    </p:embeddedFont>
    <p:embeddedFont>
      <p:font typeface="Karla" pitchFamily="2" charset="0"/>
      <p:regular r:id="rId14"/>
      <p:bold r:id="rId15"/>
    </p:embeddedFont>
    <p:embeddedFont>
      <p:font typeface="Livvic"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63AE9-27AC-4BCF-95D4-7EF61E401F69}" v="15" dt="2025-03-31T10:39:15.416"/>
  </p1510:revLst>
</p1510:revInfo>
</file>

<file path=ppt/tableStyles.xml><?xml version="1.0" encoding="utf-8"?>
<a:tblStyleLst xmlns:a="http://schemas.openxmlformats.org/drawingml/2006/main" def="{4AFDE840-01E8-483E-B095-C9AAA163FEBF}">
  <a:tblStyle styleId="{4AFDE840-01E8-483E-B095-C9AAA163FE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7"/>
    <p:restoredTop sz="93552" autoAdjust="0"/>
  </p:normalViewPr>
  <p:slideViewPr>
    <p:cSldViewPr snapToGrid="0">
      <p:cViewPr varScale="1">
        <p:scale>
          <a:sx n="82" d="100"/>
          <a:sy n="82" d="100"/>
        </p:scale>
        <p:origin x="1002"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microsoft.com/office/2015/10/relationships/revisionInfo" Target="revisionInfo.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654544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9a3160b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89a3160b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00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86357fe68e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86357fe68e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sz="1100" b="0" i="0" u="none" strike="noStrike" cap="none" dirty="0">
                <a:solidFill>
                  <a:srgbClr val="000000"/>
                </a:solidFill>
                <a:effectLst/>
                <a:latin typeface="Arial"/>
                <a:ea typeface="Arial"/>
                <a:cs typeface="Arial"/>
                <a:sym typeface="Arial"/>
              </a:rPr>
              <a:t>Les 17èmes Journées d’Étude des Sols (JES 2025) se dérouleront à Genève du 7 au 11 juillet 2025 et sont </a:t>
            </a:r>
            <a:r>
              <a:rPr lang="fr-FR" sz="1100" b="0" i="0" u="none" strike="noStrike" cap="none" dirty="0" err="1">
                <a:solidFill>
                  <a:srgbClr val="000000"/>
                </a:solidFill>
                <a:effectLst/>
                <a:latin typeface="Arial"/>
                <a:ea typeface="Arial"/>
                <a:cs typeface="Arial"/>
                <a:sym typeface="Arial"/>
              </a:rPr>
              <a:t>sont</a:t>
            </a:r>
            <a:r>
              <a:rPr lang="fr-FR" sz="1100" b="0" i="0" u="none" strike="noStrike" cap="none" dirty="0">
                <a:solidFill>
                  <a:srgbClr val="000000"/>
                </a:solidFill>
                <a:effectLst/>
                <a:latin typeface="Arial"/>
                <a:ea typeface="Arial"/>
                <a:cs typeface="Arial"/>
                <a:sym typeface="Arial"/>
              </a:rPr>
              <a:t> organisées par la Haute école du paysage, d’ingénierie et d’architecture de Genève (HEPIA) et l’Association Française pour l’Étude du Sol en étroite collaboration avec la Société Suisse de Pédologie. </a:t>
            </a:r>
          </a:p>
          <a:p>
            <a:r>
              <a:rPr lang="fr-FR" sz="1100" b="0" i="0" u="none" strike="noStrike" cap="none" dirty="0">
                <a:solidFill>
                  <a:srgbClr val="000000"/>
                </a:solidFill>
                <a:effectLst/>
                <a:latin typeface="Arial"/>
                <a:ea typeface="Arial"/>
                <a:cs typeface="Arial"/>
                <a:sym typeface="Arial"/>
              </a:rPr>
              <a:t> Les Journées Nationales d’Étude des Sols (JNES) ont été créées en 1989 par Michel-Claude Girard (alors secrétaire général de l’AFES) et se sont par la suite transformées en Journées d’Étude des Sols (JES). Ces journées sont devenues un événement majeur pour toutes les personnes francophones intéressées par les sols, quelle que soit leur discipline ou leur thème d’étude. Ces rencontres, qui ont lieu tous les deux ans, offrent l’opportunité de présenter des travaux sur l’ensemble des sujets portant sur les sols, y compris issus des sciences sociales. Les précédentes journées avaient eu lieu en 2023 à </a:t>
            </a:r>
            <a:r>
              <a:rPr lang="fr-FR" sz="1100" b="0" i="0" u="none" strike="noStrike" cap="none" dirty="0" err="1">
                <a:solidFill>
                  <a:srgbClr val="000000"/>
                </a:solidFill>
                <a:effectLst/>
                <a:latin typeface="Arial"/>
                <a:ea typeface="Arial"/>
                <a:cs typeface="Arial"/>
                <a:sym typeface="Arial"/>
              </a:rPr>
              <a:t>Agrosup</a:t>
            </a:r>
            <a:r>
              <a:rPr lang="fr-FR" sz="1100" b="0" i="0" u="none" strike="noStrike" cap="none" dirty="0">
                <a:solidFill>
                  <a:srgbClr val="000000"/>
                </a:solidFill>
                <a:effectLst/>
                <a:latin typeface="Arial"/>
                <a:ea typeface="Arial"/>
                <a:cs typeface="Arial"/>
                <a:sym typeface="Arial"/>
              </a:rPr>
              <a:t> Dijon. </a:t>
            </a:r>
          </a:p>
          <a:p>
            <a:r>
              <a:rPr lang="fr-FR" sz="1100" b="0" i="0" u="none" strike="noStrike" cap="none" dirty="0">
                <a:solidFill>
                  <a:srgbClr val="000000"/>
                </a:solidFill>
                <a:effectLst/>
                <a:latin typeface="Arial"/>
                <a:ea typeface="Arial"/>
                <a:cs typeface="Arial"/>
                <a:sym typeface="Arial"/>
              </a:rPr>
              <a:t>Ces journées s’articulent autour de 2 temps, un premier temps en salle pour les présentations sous forme d’orales ou de poster, pour des tables rondes, des animations (Fresque du sol…) et des temps d’échanges. Dans un deuxième temps, une ou deux journées de terrain sont organisés autour de fosses pédologiques.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6990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117c6e8ba43_2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117c6e8ba43_2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574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28900" y="1372538"/>
            <a:ext cx="5687700" cy="12618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0" name="Google Shape;10;p2"/>
          <p:cNvSpPr txBox="1">
            <a:spLocks noGrp="1"/>
          </p:cNvSpPr>
          <p:nvPr>
            <p:ph type="subTitle" idx="1"/>
          </p:nvPr>
        </p:nvSpPr>
        <p:spPr>
          <a:xfrm>
            <a:off x="2619600" y="2670050"/>
            <a:ext cx="3904500" cy="420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713100" y="1945500"/>
            <a:ext cx="2907900" cy="1252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09" name="Google Shape;109;p20"/>
          <p:cNvSpPr/>
          <p:nvPr/>
        </p:nvSpPr>
        <p:spPr>
          <a:xfrm>
            <a:off x="0" y="4599425"/>
            <a:ext cx="9144000" cy="54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mall number">
  <p:cSld name="BIG_NUMBER_1">
    <p:spTree>
      <p:nvGrpSpPr>
        <p:cNvPr id="1" name="Shape 143"/>
        <p:cNvGrpSpPr/>
        <p:nvPr/>
      </p:nvGrpSpPr>
      <p:grpSpPr>
        <a:xfrm>
          <a:off x="0" y="0"/>
          <a:ext cx="0" cy="0"/>
          <a:chOff x="0" y="0"/>
          <a:chExt cx="0" cy="0"/>
        </a:xfrm>
      </p:grpSpPr>
      <p:sp>
        <p:nvSpPr>
          <p:cNvPr id="144" name="Google Shape;144;p24"/>
          <p:cNvSpPr txBox="1">
            <a:spLocks noGrp="1"/>
          </p:cNvSpPr>
          <p:nvPr>
            <p:ph type="title" hasCustomPrompt="1"/>
          </p:nvPr>
        </p:nvSpPr>
        <p:spPr>
          <a:xfrm>
            <a:off x="713100" y="863956"/>
            <a:ext cx="2319000" cy="5853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145" name="Google Shape;145;p24"/>
          <p:cNvSpPr txBox="1">
            <a:spLocks noGrp="1"/>
          </p:cNvSpPr>
          <p:nvPr>
            <p:ph type="subTitle" idx="1"/>
          </p:nvPr>
        </p:nvSpPr>
        <p:spPr>
          <a:xfrm>
            <a:off x="713100" y="1508050"/>
            <a:ext cx="2319000" cy="58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6" name="Google Shape;146;p24"/>
          <p:cNvSpPr txBox="1">
            <a:spLocks noGrp="1"/>
          </p:cNvSpPr>
          <p:nvPr>
            <p:ph type="title" idx="2" hasCustomPrompt="1"/>
          </p:nvPr>
        </p:nvSpPr>
        <p:spPr>
          <a:xfrm>
            <a:off x="3412499" y="863956"/>
            <a:ext cx="2319000" cy="5853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147" name="Google Shape;147;p24"/>
          <p:cNvSpPr txBox="1">
            <a:spLocks noGrp="1"/>
          </p:cNvSpPr>
          <p:nvPr>
            <p:ph type="subTitle" idx="3"/>
          </p:nvPr>
        </p:nvSpPr>
        <p:spPr>
          <a:xfrm>
            <a:off x="3412499" y="1508050"/>
            <a:ext cx="2319000" cy="58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48" name="Google Shape;148;p24"/>
          <p:cNvSpPr txBox="1">
            <a:spLocks noGrp="1"/>
          </p:cNvSpPr>
          <p:nvPr>
            <p:ph type="title" idx="4" hasCustomPrompt="1"/>
          </p:nvPr>
        </p:nvSpPr>
        <p:spPr>
          <a:xfrm>
            <a:off x="6111897" y="863956"/>
            <a:ext cx="2319000" cy="585300"/>
          </a:xfrm>
          <a:prstGeom prst="rect">
            <a:avLst/>
          </a:prstGeom>
          <a:solidFill>
            <a:schemeClr val="lt1"/>
          </a:solidFill>
        </p:spPr>
        <p:txBody>
          <a:bodyPr spcFirstLastPara="1" wrap="square" lIns="91425" tIns="91425" rIns="91425" bIns="91425" anchor="b"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r>
              <a:t>xx%</a:t>
            </a:r>
          </a:p>
        </p:txBody>
      </p:sp>
      <p:sp>
        <p:nvSpPr>
          <p:cNvPr id="149" name="Google Shape;149;p24"/>
          <p:cNvSpPr txBox="1">
            <a:spLocks noGrp="1"/>
          </p:cNvSpPr>
          <p:nvPr>
            <p:ph type="subTitle" idx="5"/>
          </p:nvPr>
        </p:nvSpPr>
        <p:spPr>
          <a:xfrm>
            <a:off x="6111897" y="1508050"/>
            <a:ext cx="2319000" cy="58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vice mockup 1">
  <p:cSld name="CUSTOM_2_1_1">
    <p:spTree>
      <p:nvGrpSpPr>
        <p:cNvPr id="1" name="Shape 154"/>
        <p:cNvGrpSpPr/>
        <p:nvPr/>
      </p:nvGrpSpPr>
      <p:grpSpPr>
        <a:xfrm>
          <a:off x="0" y="0"/>
          <a:ext cx="0" cy="0"/>
          <a:chOff x="0" y="0"/>
          <a:chExt cx="0" cy="0"/>
        </a:xfrm>
      </p:grpSpPr>
      <p:sp>
        <p:nvSpPr>
          <p:cNvPr id="155" name="Google Shape;155;p26"/>
          <p:cNvSpPr/>
          <p:nvPr/>
        </p:nvSpPr>
        <p:spPr>
          <a:xfrm>
            <a:off x="5672675" y="-7050"/>
            <a:ext cx="3471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txBox="1">
            <a:spLocks noGrp="1"/>
          </p:cNvSpPr>
          <p:nvPr>
            <p:ph type="subTitle" idx="1"/>
          </p:nvPr>
        </p:nvSpPr>
        <p:spPr>
          <a:xfrm>
            <a:off x="713103" y="2203050"/>
            <a:ext cx="2408700" cy="1700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157" name="Google Shape;157;p26"/>
          <p:cNvSpPr txBox="1">
            <a:spLocks noGrp="1"/>
          </p:cNvSpPr>
          <p:nvPr>
            <p:ph type="title"/>
          </p:nvPr>
        </p:nvSpPr>
        <p:spPr>
          <a:xfrm>
            <a:off x="713100" y="1243050"/>
            <a:ext cx="2404800" cy="960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vice mockup 2">
  <p:cSld name="CUSTOM_2_1_1_1">
    <p:spTree>
      <p:nvGrpSpPr>
        <p:cNvPr id="1" name="Shape 158"/>
        <p:cNvGrpSpPr/>
        <p:nvPr/>
      </p:nvGrpSpPr>
      <p:grpSpPr>
        <a:xfrm>
          <a:off x="0" y="0"/>
          <a:ext cx="0" cy="0"/>
          <a:chOff x="0" y="0"/>
          <a:chExt cx="0" cy="0"/>
        </a:xfrm>
      </p:grpSpPr>
      <p:sp>
        <p:nvSpPr>
          <p:cNvPr id="159" name="Google Shape;159;p27"/>
          <p:cNvSpPr/>
          <p:nvPr/>
        </p:nvSpPr>
        <p:spPr>
          <a:xfrm>
            <a:off x="0" y="7050"/>
            <a:ext cx="4565100" cy="3337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txBox="1">
            <a:spLocks noGrp="1"/>
          </p:cNvSpPr>
          <p:nvPr>
            <p:ph type="subTitle" idx="1"/>
          </p:nvPr>
        </p:nvSpPr>
        <p:spPr>
          <a:xfrm>
            <a:off x="713103" y="1196650"/>
            <a:ext cx="2408700" cy="1344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vl1pPr>
            <a:lvl2pPr lvl="1" rtl="0">
              <a:spcBef>
                <a:spcPts val="0"/>
              </a:spcBef>
              <a:spcAft>
                <a:spcPts val="0"/>
              </a:spcAft>
              <a:buNone/>
              <a:defRPr sz="1600"/>
            </a:lvl2pPr>
            <a:lvl3pPr lvl="2" rtl="0">
              <a:spcBef>
                <a:spcPts val="0"/>
              </a:spcBef>
              <a:spcAft>
                <a:spcPts val="0"/>
              </a:spcAft>
              <a:buNone/>
              <a:defRPr sz="1600"/>
            </a:lvl3pPr>
            <a:lvl4pPr lvl="3" rtl="0">
              <a:spcBef>
                <a:spcPts val="0"/>
              </a:spcBef>
              <a:spcAft>
                <a:spcPts val="0"/>
              </a:spcAft>
              <a:buNone/>
              <a:defRPr sz="1600"/>
            </a:lvl4pPr>
            <a:lvl5pPr lvl="4" rtl="0">
              <a:spcBef>
                <a:spcPts val="0"/>
              </a:spcBef>
              <a:spcAft>
                <a:spcPts val="0"/>
              </a:spcAft>
              <a:buNone/>
              <a:defRPr sz="1600"/>
            </a:lvl5pPr>
            <a:lvl6pPr lvl="5" rtl="0">
              <a:spcBef>
                <a:spcPts val="0"/>
              </a:spcBef>
              <a:spcAft>
                <a:spcPts val="0"/>
              </a:spcAft>
              <a:buNone/>
              <a:defRPr sz="1600"/>
            </a:lvl6pPr>
            <a:lvl7pPr lvl="6" rtl="0">
              <a:spcBef>
                <a:spcPts val="0"/>
              </a:spcBef>
              <a:spcAft>
                <a:spcPts val="0"/>
              </a:spcAft>
              <a:buNone/>
              <a:defRPr sz="1600"/>
            </a:lvl7pPr>
            <a:lvl8pPr lvl="7" rtl="0">
              <a:spcBef>
                <a:spcPts val="0"/>
              </a:spcBef>
              <a:spcAft>
                <a:spcPts val="0"/>
              </a:spcAft>
              <a:buNone/>
              <a:defRPr sz="1600"/>
            </a:lvl8pPr>
            <a:lvl9pPr lvl="8" rtl="0">
              <a:spcBef>
                <a:spcPts val="0"/>
              </a:spcBef>
              <a:spcAft>
                <a:spcPts val="0"/>
              </a:spcAft>
              <a:buNone/>
              <a:defRPr sz="1600"/>
            </a:lvl9pPr>
          </a:lstStyle>
          <a:p>
            <a:endParaRPr/>
          </a:p>
        </p:txBody>
      </p:sp>
      <p:sp>
        <p:nvSpPr>
          <p:cNvPr id="161" name="Google Shape;161;p27"/>
          <p:cNvSpPr txBox="1">
            <a:spLocks noGrp="1"/>
          </p:cNvSpPr>
          <p:nvPr>
            <p:ph type="title"/>
          </p:nvPr>
        </p:nvSpPr>
        <p:spPr>
          <a:xfrm>
            <a:off x="713100" y="668575"/>
            <a:ext cx="2404800" cy="530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p:cSld name="CUSTOM_3">
    <p:spTree>
      <p:nvGrpSpPr>
        <p:cNvPr id="1" name="Shape 162"/>
        <p:cNvGrpSpPr/>
        <p:nvPr/>
      </p:nvGrpSpPr>
      <p:grpSpPr>
        <a:xfrm>
          <a:off x="0" y="0"/>
          <a:ext cx="0" cy="0"/>
          <a:chOff x="0" y="0"/>
          <a:chExt cx="0" cy="0"/>
        </a:xfrm>
      </p:grpSpPr>
      <p:sp>
        <p:nvSpPr>
          <p:cNvPr id="163" name="Google Shape;163;p28"/>
          <p:cNvSpPr/>
          <p:nvPr/>
        </p:nvSpPr>
        <p:spPr>
          <a:xfrm>
            <a:off x="4677525" y="-175"/>
            <a:ext cx="4466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txBox="1"/>
          <p:nvPr/>
        </p:nvSpPr>
        <p:spPr>
          <a:xfrm>
            <a:off x="5305700" y="3682050"/>
            <a:ext cx="3218700" cy="6705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900">
                <a:solidFill>
                  <a:schemeClr val="dk2"/>
                </a:solidFill>
                <a:latin typeface="IBM Plex Sans"/>
                <a:ea typeface="IBM Plex Sans"/>
                <a:cs typeface="IBM Plex Sans"/>
                <a:sym typeface="IBM Plex Sans"/>
              </a:rPr>
              <a:t>CREDITS: This presentation template was created by </a:t>
            </a:r>
            <a:r>
              <a:rPr lang="en" sz="900">
                <a:solidFill>
                  <a:schemeClr val="dk2"/>
                </a:solidFill>
                <a:uFill>
                  <a:noFill/>
                </a:uFill>
                <a:latin typeface="IBM Plex Sans"/>
                <a:ea typeface="IBM Plex Sans"/>
                <a:cs typeface="IBM Plex Sans"/>
                <a:sym typeface="IBM Plex Sans"/>
                <a:hlinkClick r:id="rId2">
                  <a:extLst>
                    <a:ext uri="{A12FA001-AC4F-418D-AE19-62706E023703}">
                      <ahyp:hlinkClr xmlns:ahyp="http://schemas.microsoft.com/office/drawing/2018/hyperlinkcolor" val="tx"/>
                    </a:ext>
                  </a:extLst>
                </a:hlinkClick>
              </a:rPr>
              <a:t>Slidesgo</a:t>
            </a:r>
            <a:r>
              <a:rPr lang="en" sz="900">
                <a:solidFill>
                  <a:schemeClr val="dk2"/>
                </a:solidFill>
                <a:latin typeface="IBM Plex Sans"/>
                <a:ea typeface="IBM Plex Sans"/>
                <a:cs typeface="IBM Plex Sans"/>
                <a:sym typeface="IBM Plex Sans"/>
              </a:rPr>
              <a:t>, including icons by </a:t>
            </a:r>
            <a:r>
              <a:rPr lang="en" sz="900">
                <a:solidFill>
                  <a:schemeClr val="dk2"/>
                </a:solidFill>
                <a:uFill>
                  <a:noFill/>
                </a:uFill>
                <a:latin typeface="IBM Plex Sans"/>
                <a:ea typeface="IBM Plex Sans"/>
                <a:cs typeface="IBM Plex Sans"/>
                <a:sym typeface="IBM Plex Sans"/>
                <a:hlinkClick r:id="rId3">
                  <a:extLst>
                    <a:ext uri="{A12FA001-AC4F-418D-AE19-62706E023703}">
                      <ahyp:hlinkClr xmlns:ahyp="http://schemas.microsoft.com/office/drawing/2018/hyperlinkcolor" val="tx"/>
                    </a:ext>
                  </a:extLst>
                </a:hlinkClick>
              </a:rPr>
              <a:t>Flaticon</a:t>
            </a:r>
            <a:r>
              <a:rPr lang="en" sz="900">
                <a:solidFill>
                  <a:schemeClr val="dk2"/>
                </a:solidFill>
                <a:latin typeface="IBM Plex Sans"/>
                <a:ea typeface="IBM Plex Sans"/>
                <a:cs typeface="IBM Plex Sans"/>
                <a:sym typeface="IBM Plex Sans"/>
              </a:rPr>
              <a:t>, and infographics &amp; images by </a:t>
            </a:r>
            <a:r>
              <a:rPr lang="en" sz="900">
                <a:solidFill>
                  <a:schemeClr val="dk2"/>
                </a:solidFill>
                <a:uFill>
                  <a:noFill/>
                </a:uFill>
                <a:latin typeface="IBM Plex Sans"/>
                <a:ea typeface="IBM Plex Sans"/>
                <a:cs typeface="IBM Plex Sans"/>
                <a:sym typeface="IBM Plex Sans"/>
                <a:hlinkClick r:id="rId4">
                  <a:extLst>
                    <a:ext uri="{A12FA001-AC4F-418D-AE19-62706E023703}">
                      <ahyp:hlinkClr xmlns:ahyp="http://schemas.microsoft.com/office/drawing/2018/hyperlinkcolor" val="tx"/>
                    </a:ext>
                  </a:extLst>
                </a:hlinkClick>
              </a:rPr>
              <a:t>Freepik</a:t>
            </a:r>
            <a:r>
              <a:rPr lang="en" sz="900">
                <a:solidFill>
                  <a:schemeClr val="dk2"/>
                </a:solidFill>
                <a:latin typeface="IBM Plex Sans"/>
                <a:ea typeface="IBM Plex Sans"/>
                <a:cs typeface="IBM Plex Sans"/>
                <a:sym typeface="IBM Plex Sans"/>
              </a:rPr>
              <a:t> and illustrations by </a:t>
            </a:r>
            <a:r>
              <a:rPr lang="en" sz="900">
                <a:solidFill>
                  <a:schemeClr val="dk2"/>
                </a:solidFill>
                <a:uFill>
                  <a:noFill/>
                </a:uFill>
                <a:latin typeface="IBM Plex Sans"/>
                <a:ea typeface="IBM Plex Sans"/>
                <a:cs typeface="IBM Plex Sans"/>
                <a:sym typeface="IBM Plex Sans"/>
                <a:hlinkClick r:id="rId5">
                  <a:extLst>
                    <a:ext uri="{A12FA001-AC4F-418D-AE19-62706E023703}">
                      <ahyp:hlinkClr xmlns:ahyp="http://schemas.microsoft.com/office/drawing/2018/hyperlinkcolor" val="tx"/>
                    </a:ext>
                  </a:extLst>
                </a:hlinkClick>
              </a:rPr>
              <a:t>Stories</a:t>
            </a:r>
            <a:r>
              <a:rPr lang="en" sz="900">
                <a:solidFill>
                  <a:schemeClr val="dk2"/>
                </a:solidFill>
                <a:latin typeface="IBM Plex Sans"/>
                <a:ea typeface="IBM Plex Sans"/>
                <a:cs typeface="IBM Plex Sans"/>
                <a:sym typeface="IBM Plex Sans"/>
              </a:rPr>
              <a:t>. </a:t>
            </a:r>
            <a:endParaRPr sz="900">
              <a:solidFill>
                <a:schemeClr val="dk2"/>
              </a:solidFill>
              <a:latin typeface="IBM Plex Sans"/>
              <a:ea typeface="IBM Plex Sans"/>
              <a:cs typeface="IBM Plex Sans"/>
              <a:sym typeface="IBM Plex Sans"/>
            </a:endParaRPr>
          </a:p>
        </p:txBody>
      </p:sp>
      <p:sp>
        <p:nvSpPr>
          <p:cNvPr id="165" name="Google Shape;165;p28"/>
          <p:cNvSpPr txBox="1">
            <a:spLocks noGrp="1"/>
          </p:cNvSpPr>
          <p:nvPr>
            <p:ph type="title"/>
          </p:nvPr>
        </p:nvSpPr>
        <p:spPr>
          <a:xfrm>
            <a:off x="5212175" y="428325"/>
            <a:ext cx="3218700" cy="1106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000"/>
            </a:lvl1pPr>
            <a:lvl2pPr lvl="1" rtl="0">
              <a:spcBef>
                <a:spcPts val="0"/>
              </a:spcBef>
              <a:spcAft>
                <a:spcPts val="0"/>
              </a:spcAft>
              <a:buNone/>
              <a:defRPr sz="6000"/>
            </a:lvl2pPr>
            <a:lvl3pPr lvl="2" rtl="0">
              <a:spcBef>
                <a:spcPts val="0"/>
              </a:spcBef>
              <a:spcAft>
                <a:spcPts val="0"/>
              </a:spcAft>
              <a:buNone/>
              <a:defRPr sz="6000"/>
            </a:lvl3pPr>
            <a:lvl4pPr lvl="3" rtl="0">
              <a:spcBef>
                <a:spcPts val="0"/>
              </a:spcBef>
              <a:spcAft>
                <a:spcPts val="0"/>
              </a:spcAft>
              <a:buNone/>
              <a:defRPr sz="6000"/>
            </a:lvl4pPr>
            <a:lvl5pPr lvl="4" rtl="0">
              <a:spcBef>
                <a:spcPts val="0"/>
              </a:spcBef>
              <a:spcAft>
                <a:spcPts val="0"/>
              </a:spcAft>
              <a:buNone/>
              <a:defRPr sz="6000"/>
            </a:lvl5pPr>
            <a:lvl6pPr lvl="5" rtl="0">
              <a:spcBef>
                <a:spcPts val="0"/>
              </a:spcBef>
              <a:spcAft>
                <a:spcPts val="0"/>
              </a:spcAft>
              <a:buNone/>
              <a:defRPr sz="6000"/>
            </a:lvl6pPr>
            <a:lvl7pPr lvl="6" rtl="0">
              <a:spcBef>
                <a:spcPts val="0"/>
              </a:spcBef>
              <a:spcAft>
                <a:spcPts val="0"/>
              </a:spcAft>
              <a:buNone/>
              <a:defRPr sz="6000"/>
            </a:lvl7pPr>
            <a:lvl8pPr lvl="7" rtl="0">
              <a:spcBef>
                <a:spcPts val="0"/>
              </a:spcBef>
              <a:spcAft>
                <a:spcPts val="0"/>
              </a:spcAft>
              <a:buNone/>
              <a:defRPr sz="6000"/>
            </a:lvl8pPr>
            <a:lvl9pPr lvl="8" rtl="0">
              <a:spcBef>
                <a:spcPts val="0"/>
              </a:spcBef>
              <a:spcAft>
                <a:spcPts val="0"/>
              </a:spcAft>
              <a:buNone/>
              <a:defRPr sz="6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5"/>
          <p:cNvSpPr/>
          <p:nvPr/>
        </p:nvSpPr>
        <p:spPr>
          <a:xfrm>
            <a:off x="0" y="0"/>
            <a:ext cx="9144000" cy="1801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713100" y="445025"/>
            <a:ext cx="7717800" cy="905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b="1"/>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 name="Google Shape;24;p5"/>
          <p:cNvSpPr txBox="1">
            <a:spLocks noGrp="1"/>
          </p:cNvSpPr>
          <p:nvPr>
            <p:ph type="body" idx="1"/>
          </p:nvPr>
        </p:nvSpPr>
        <p:spPr>
          <a:xfrm>
            <a:off x="1275600" y="2289991"/>
            <a:ext cx="6592800" cy="219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Karla"/>
              <a:buChar char="●"/>
              <a:defRPr/>
            </a:lvl1pPr>
            <a:lvl2pPr marL="914400" lvl="1" indent="-317500">
              <a:spcBef>
                <a:spcPts val="1600"/>
              </a:spcBef>
              <a:spcAft>
                <a:spcPts val="0"/>
              </a:spcAft>
              <a:buClr>
                <a:schemeClr val="lt1"/>
              </a:buClr>
              <a:buSzPts val="1400"/>
              <a:buFont typeface="Karla"/>
              <a:buChar char="○"/>
              <a:defRPr/>
            </a:lvl2pPr>
            <a:lvl3pPr marL="1371600" lvl="2" indent="-317500">
              <a:spcBef>
                <a:spcPts val="0"/>
              </a:spcBef>
              <a:spcAft>
                <a:spcPts val="0"/>
              </a:spcAft>
              <a:buClr>
                <a:schemeClr val="lt1"/>
              </a:buClr>
              <a:buSzPts val="1400"/>
              <a:buFont typeface="Karla"/>
              <a:buChar char="■"/>
              <a:defRPr/>
            </a:lvl3pPr>
            <a:lvl4pPr marL="1828800" lvl="3" indent="-317500">
              <a:spcBef>
                <a:spcPts val="0"/>
              </a:spcBef>
              <a:spcAft>
                <a:spcPts val="0"/>
              </a:spcAft>
              <a:buClr>
                <a:schemeClr val="lt1"/>
              </a:buClr>
              <a:buSzPts val="1400"/>
              <a:buFont typeface="Karla"/>
              <a:buChar char="●"/>
              <a:defRPr/>
            </a:lvl4pPr>
            <a:lvl5pPr marL="2286000" lvl="4" indent="-317500">
              <a:spcBef>
                <a:spcPts val="0"/>
              </a:spcBef>
              <a:spcAft>
                <a:spcPts val="0"/>
              </a:spcAft>
              <a:buClr>
                <a:schemeClr val="lt1"/>
              </a:buClr>
              <a:buSzPts val="1400"/>
              <a:buFont typeface="Karla"/>
              <a:buChar char="○"/>
              <a:defRPr/>
            </a:lvl5pPr>
            <a:lvl6pPr marL="2743200" lvl="5" indent="-317500">
              <a:spcBef>
                <a:spcPts val="0"/>
              </a:spcBef>
              <a:spcAft>
                <a:spcPts val="0"/>
              </a:spcAft>
              <a:buClr>
                <a:schemeClr val="lt1"/>
              </a:buClr>
              <a:buSzPts val="1400"/>
              <a:buFont typeface="Karla"/>
              <a:buChar char="■"/>
              <a:defRPr/>
            </a:lvl6pPr>
            <a:lvl7pPr marL="3200400" lvl="6" indent="-317500">
              <a:spcBef>
                <a:spcPts val="0"/>
              </a:spcBef>
              <a:spcAft>
                <a:spcPts val="0"/>
              </a:spcAft>
              <a:buClr>
                <a:schemeClr val="lt1"/>
              </a:buClr>
              <a:buSzPts val="1400"/>
              <a:buFont typeface="Karla"/>
              <a:buChar char="●"/>
              <a:defRPr/>
            </a:lvl7pPr>
            <a:lvl8pPr marL="3657600" lvl="7" indent="-317500">
              <a:spcBef>
                <a:spcPts val="0"/>
              </a:spcBef>
              <a:spcAft>
                <a:spcPts val="0"/>
              </a:spcAft>
              <a:buClr>
                <a:schemeClr val="lt1"/>
              </a:buClr>
              <a:buSzPts val="1400"/>
              <a:buFont typeface="Karla"/>
              <a:buChar char="○"/>
              <a:defRPr/>
            </a:lvl8pPr>
            <a:lvl9pPr marL="4114800" lvl="8" indent="-317500">
              <a:spcBef>
                <a:spcPts val="0"/>
              </a:spcBef>
              <a:spcAft>
                <a:spcPts val="0"/>
              </a:spcAft>
              <a:buClr>
                <a:schemeClr val="lt1"/>
              </a:buClr>
              <a:buSzPts val="1400"/>
              <a:buFont typeface="Karla"/>
              <a:buChar char="■"/>
              <a:defRPr/>
            </a:lvl9pPr>
          </a:lstStyle>
          <a:p>
            <a:endParaRPr/>
          </a:p>
        </p:txBody>
      </p:sp>
      <p:grpSp>
        <p:nvGrpSpPr>
          <p:cNvPr id="25" name="Google Shape;25;p5"/>
          <p:cNvGrpSpPr/>
          <p:nvPr/>
        </p:nvGrpSpPr>
        <p:grpSpPr>
          <a:xfrm>
            <a:off x="7929809" y="624050"/>
            <a:ext cx="1400539" cy="574338"/>
            <a:chOff x="8151125" y="325850"/>
            <a:chExt cx="1041525" cy="427113"/>
          </a:xfrm>
        </p:grpSpPr>
        <p:sp>
          <p:nvSpPr>
            <p:cNvPr id="26" name="Google Shape;26;p5"/>
            <p:cNvSpPr/>
            <p:nvPr/>
          </p:nvSpPr>
          <p:spPr>
            <a:xfrm>
              <a:off x="8151125" y="325850"/>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a:off x="8151125" y="511563"/>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8151125" y="697288"/>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3850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6"/>
          <p:cNvSpPr/>
          <p:nvPr/>
        </p:nvSpPr>
        <p:spPr>
          <a:xfrm>
            <a:off x="0" y="0"/>
            <a:ext cx="9144000" cy="2571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5349900" y="670500"/>
            <a:ext cx="3017400" cy="12345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b="1"/>
            </a:lvl1pPr>
            <a:lvl2pPr lvl="1" algn="ctr">
              <a:spcBef>
                <a:spcPts val="0"/>
              </a:spcBef>
              <a:spcAft>
                <a:spcPts val="0"/>
              </a:spcAft>
              <a:buSzPts val="2400"/>
              <a:buNone/>
              <a:defRPr/>
            </a:lvl2pPr>
            <a:lvl3pPr lvl="2" algn="ctr">
              <a:spcBef>
                <a:spcPts val="0"/>
              </a:spcBef>
              <a:spcAft>
                <a:spcPts val="0"/>
              </a:spcAft>
              <a:buSzPts val="2400"/>
              <a:buNone/>
              <a:defRPr/>
            </a:lvl3pPr>
            <a:lvl4pPr lvl="3" algn="ctr">
              <a:spcBef>
                <a:spcPts val="0"/>
              </a:spcBef>
              <a:spcAft>
                <a:spcPts val="0"/>
              </a:spcAft>
              <a:buSzPts val="2400"/>
              <a:buNone/>
              <a:defRPr/>
            </a:lvl4pPr>
            <a:lvl5pPr lvl="4" algn="ctr">
              <a:spcBef>
                <a:spcPts val="0"/>
              </a:spcBef>
              <a:spcAft>
                <a:spcPts val="0"/>
              </a:spcAft>
              <a:buSzPts val="2400"/>
              <a:buNone/>
              <a:defRPr/>
            </a:lvl5pPr>
            <a:lvl6pPr lvl="5" algn="ctr">
              <a:spcBef>
                <a:spcPts val="0"/>
              </a:spcBef>
              <a:spcAft>
                <a:spcPts val="0"/>
              </a:spcAft>
              <a:buSzPts val="2400"/>
              <a:buNone/>
              <a:defRPr/>
            </a:lvl6pPr>
            <a:lvl7pPr lvl="6" algn="ctr">
              <a:spcBef>
                <a:spcPts val="0"/>
              </a:spcBef>
              <a:spcAft>
                <a:spcPts val="0"/>
              </a:spcAft>
              <a:buSzPts val="2400"/>
              <a:buNone/>
              <a:defRPr/>
            </a:lvl7pPr>
            <a:lvl8pPr lvl="7" algn="ctr">
              <a:spcBef>
                <a:spcPts val="0"/>
              </a:spcBef>
              <a:spcAft>
                <a:spcPts val="0"/>
              </a:spcAft>
              <a:buSzPts val="2400"/>
              <a:buNone/>
              <a:defRPr/>
            </a:lvl8pPr>
            <a:lvl9pPr lvl="8" algn="ctr">
              <a:spcBef>
                <a:spcPts val="0"/>
              </a:spcBef>
              <a:spcAft>
                <a:spcPts val="0"/>
              </a:spcAft>
              <a:buSzPts val="2400"/>
              <a:buNone/>
              <a:defRPr/>
            </a:lvl9pPr>
          </a:lstStyle>
          <a:p>
            <a:endParaRPr/>
          </a:p>
        </p:txBody>
      </p:sp>
      <p:sp>
        <p:nvSpPr>
          <p:cNvPr id="32" name="Google Shape;32;p6"/>
          <p:cNvSpPr txBox="1">
            <a:spLocks noGrp="1"/>
          </p:cNvSpPr>
          <p:nvPr>
            <p:ph type="subTitle" idx="1"/>
          </p:nvPr>
        </p:nvSpPr>
        <p:spPr>
          <a:xfrm>
            <a:off x="1224005" y="3097075"/>
            <a:ext cx="21213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latin typeface="Josefin Sans"/>
                <a:ea typeface="Josefin Sans"/>
                <a:cs typeface="Josefin Sans"/>
                <a:sym typeface="Josefin San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subTitle" idx="2"/>
          </p:nvPr>
        </p:nvSpPr>
        <p:spPr>
          <a:xfrm>
            <a:off x="777305" y="3452775"/>
            <a:ext cx="3017400" cy="120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34" name="Google Shape;34;p6"/>
          <p:cNvSpPr txBox="1">
            <a:spLocks noGrp="1"/>
          </p:cNvSpPr>
          <p:nvPr>
            <p:ph type="subTitle" idx="3"/>
          </p:nvPr>
        </p:nvSpPr>
        <p:spPr>
          <a:xfrm>
            <a:off x="5798694" y="3097075"/>
            <a:ext cx="2121300" cy="4206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latin typeface="Josefin Sans"/>
                <a:ea typeface="Josefin Sans"/>
                <a:cs typeface="Josefin Sans"/>
                <a:sym typeface="Josefin San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 name="Google Shape;35;p6"/>
          <p:cNvSpPr txBox="1">
            <a:spLocks noGrp="1"/>
          </p:cNvSpPr>
          <p:nvPr>
            <p:ph type="subTitle" idx="4"/>
          </p:nvPr>
        </p:nvSpPr>
        <p:spPr>
          <a:xfrm>
            <a:off x="5349294" y="3452775"/>
            <a:ext cx="3017400" cy="120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2">
    <p:spTree>
      <p:nvGrpSpPr>
        <p:cNvPr id="1" name="Shape 36"/>
        <p:cNvGrpSpPr/>
        <p:nvPr/>
      </p:nvGrpSpPr>
      <p:grpSpPr>
        <a:xfrm>
          <a:off x="0" y="0"/>
          <a:ext cx="0" cy="0"/>
          <a:chOff x="0" y="0"/>
          <a:chExt cx="0" cy="0"/>
        </a:xfrm>
      </p:grpSpPr>
      <p:sp>
        <p:nvSpPr>
          <p:cNvPr id="37" name="Google Shape;37;p7"/>
          <p:cNvSpPr/>
          <p:nvPr/>
        </p:nvSpPr>
        <p:spPr>
          <a:xfrm flipH="1">
            <a:off x="3513600" y="0"/>
            <a:ext cx="5630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subTitle" idx="1"/>
          </p:nvPr>
        </p:nvSpPr>
        <p:spPr>
          <a:xfrm>
            <a:off x="4201075" y="3005675"/>
            <a:ext cx="1902000" cy="694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latin typeface="Josefin Sans"/>
                <a:ea typeface="Josefin Sans"/>
                <a:cs typeface="Josefin Sans"/>
                <a:sym typeface="Josefin San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9" name="Google Shape;39;p7"/>
          <p:cNvSpPr txBox="1">
            <a:spLocks noGrp="1"/>
          </p:cNvSpPr>
          <p:nvPr>
            <p:ph type="subTitle" idx="2"/>
          </p:nvPr>
        </p:nvSpPr>
        <p:spPr>
          <a:xfrm>
            <a:off x="4201075" y="3634800"/>
            <a:ext cx="1902000" cy="96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40" name="Google Shape;40;p7"/>
          <p:cNvSpPr txBox="1">
            <a:spLocks noGrp="1"/>
          </p:cNvSpPr>
          <p:nvPr>
            <p:ph type="title"/>
          </p:nvPr>
        </p:nvSpPr>
        <p:spPr>
          <a:xfrm>
            <a:off x="713100" y="1941150"/>
            <a:ext cx="2578500" cy="1261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1" name="Google Shape;41;p7"/>
          <p:cNvSpPr txBox="1">
            <a:spLocks noGrp="1"/>
          </p:cNvSpPr>
          <p:nvPr>
            <p:ph type="subTitle" idx="3"/>
          </p:nvPr>
        </p:nvSpPr>
        <p:spPr>
          <a:xfrm>
            <a:off x="6528948" y="3005675"/>
            <a:ext cx="1902000" cy="6948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sz="1800" b="1">
                <a:latin typeface="Josefin Sans"/>
                <a:ea typeface="Josefin Sans"/>
                <a:cs typeface="Josefin Sans"/>
                <a:sym typeface="Josefin San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2" name="Google Shape;42;p7"/>
          <p:cNvSpPr txBox="1">
            <a:spLocks noGrp="1"/>
          </p:cNvSpPr>
          <p:nvPr>
            <p:ph type="subTitle" idx="4"/>
          </p:nvPr>
        </p:nvSpPr>
        <p:spPr>
          <a:xfrm>
            <a:off x="6528948" y="3634800"/>
            <a:ext cx="1902000" cy="969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9"/>
          <p:cNvSpPr/>
          <p:nvPr/>
        </p:nvSpPr>
        <p:spPr>
          <a:xfrm>
            <a:off x="4677525" y="-175"/>
            <a:ext cx="4466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713100" y="445025"/>
            <a:ext cx="2633400" cy="1645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9"/>
          <p:cNvSpPr txBox="1">
            <a:spLocks noGrp="1"/>
          </p:cNvSpPr>
          <p:nvPr>
            <p:ph type="subTitle" idx="1"/>
          </p:nvPr>
        </p:nvSpPr>
        <p:spPr>
          <a:xfrm>
            <a:off x="1994325" y="3390600"/>
            <a:ext cx="2679300" cy="1216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205825" y="2415400"/>
            <a:ext cx="3337500" cy="914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2" name="Google Shape;52;p10"/>
          <p:cNvSpPr txBox="1">
            <a:spLocks noGrp="1"/>
          </p:cNvSpPr>
          <p:nvPr>
            <p:ph type="subTitle" idx="1"/>
          </p:nvPr>
        </p:nvSpPr>
        <p:spPr>
          <a:xfrm>
            <a:off x="1205825" y="3390600"/>
            <a:ext cx="3337500" cy="1216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53" name="Google Shape;53;p10"/>
          <p:cNvSpPr/>
          <p:nvPr/>
        </p:nvSpPr>
        <p:spPr>
          <a:xfrm>
            <a:off x="0" y="0"/>
            <a:ext cx="7131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 name="Google Shape;54;p10"/>
          <p:cNvGrpSpPr/>
          <p:nvPr/>
        </p:nvGrpSpPr>
        <p:grpSpPr>
          <a:xfrm>
            <a:off x="1208234" y="539400"/>
            <a:ext cx="1400539" cy="574338"/>
            <a:chOff x="8151125" y="325850"/>
            <a:chExt cx="1041525" cy="427113"/>
          </a:xfrm>
        </p:grpSpPr>
        <p:sp>
          <p:nvSpPr>
            <p:cNvPr id="55" name="Google Shape;55;p10"/>
            <p:cNvSpPr/>
            <p:nvPr/>
          </p:nvSpPr>
          <p:spPr>
            <a:xfrm>
              <a:off x="8151125" y="325850"/>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p:nvPr/>
          </p:nvSpPr>
          <p:spPr>
            <a:xfrm>
              <a:off x="8151125" y="511563"/>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p:nvPr/>
          </p:nvSpPr>
          <p:spPr>
            <a:xfrm>
              <a:off x="8151125" y="697288"/>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914100" y="2567700"/>
            <a:ext cx="2176200" cy="1618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b="1"/>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68" name="Google Shape;68;p13"/>
          <p:cNvGrpSpPr/>
          <p:nvPr/>
        </p:nvGrpSpPr>
        <p:grpSpPr>
          <a:xfrm>
            <a:off x="7030359" y="539400"/>
            <a:ext cx="1400539" cy="574338"/>
            <a:chOff x="8151125" y="325850"/>
            <a:chExt cx="1041525" cy="427113"/>
          </a:xfrm>
        </p:grpSpPr>
        <p:sp>
          <p:nvSpPr>
            <p:cNvPr id="69" name="Google Shape;69;p13"/>
            <p:cNvSpPr/>
            <p:nvPr/>
          </p:nvSpPr>
          <p:spPr>
            <a:xfrm>
              <a:off x="8151125" y="325850"/>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8151125" y="511563"/>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8151125" y="697288"/>
              <a:ext cx="1041525" cy="55675"/>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2"/>
        <p:cNvGrpSpPr/>
        <p:nvPr/>
      </p:nvGrpSpPr>
      <p:grpSpPr>
        <a:xfrm>
          <a:off x="0" y="0"/>
          <a:ext cx="0" cy="0"/>
          <a:chOff x="0" y="0"/>
          <a:chExt cx="0" cy="0"/>
        </a:xfrm>
      </p:grpSpPr>
      <p:sp>
        <p:nvSpPr>
          <p:cNvPr id="73" name="Google Shape;73;p14"/>
          <p:cNvSpPr txBox="1">
            <a:spLocks noGrp="1"/>
          </p:cNvSpPr>
          <p:nvPr>
            <p:ph type="title" hasCustomPrompt="1"/>
          </p:nvPr>
        </p:nvSpPr>
        <p:spPr>
          <a:xfrm>
            <a:off x="1741175" y="1606125"/>
            <a:ext cx="5660100" cy="138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8200"/>
              <a:buNone/>
              <a:defRPr sz="8200"/>
            </a:lvl1pPr>
            <a:lvl2pPr lvl="1" algn="ctr">
              <a:spcBef>
                <a:spcPts val="0"/>
              </a:spcBef>
              <a:spcAft>
                <a:spcPts val="0"/>
              </a:spcAft>
              <a:buSzPts val="8200"/>
              <a:buNone/>
              <a:defRPr sz="8200"/>
            </a:lvl2pPr>
            <a:lvl3pPr lvl="2" algn="ctr">
              <a:spcBef>
                <a:spcPts val="0"/>
              </a:spcBef>
              <a:spcAft>
                <a:spcPts val="0"/>
              </a:spcAft>
              <a:buSzPts val="8200"/>
              <a:buNone/>
              <a:defRPr sz="8200"/>
            </a:lvl3pPr>
            <a:lvl4pPr lvl="3" algn="ctr">
              <a:spcBef>
                <a:spcPts val="0"/>
              </a:spcBef>
              <a:spcAft>
                <a:spcPts val="0"/>
              </a:spcAft>
              <a:buSzPts val="8200"/>
              <a:buNone/>
              <a:defRPr sz="8200"/>
            </a:lvl4pPr>
            <a:lvl5pPr lvl="4" algn="ctr">
              <a:spcBef>
                <a:spcPts val="0"/>
              </a:spcBef>
              <a:spcAft>
                <a:spcPts val="0"/>
              </a:spcAft>
              <a:buSzPts val="8200"/>
              <a:buNone/>
              <a:defRPr sz="8200"/>
            </a:lvl5pPr>
            <a:lvl6pPr lvl="5" algn="ctr">
              <a:spcBef>
                <a:spcPts val="0"/>
              </a:spcBef>
              <a:spcAft>
                <a:spcPts val="0"/>
              </a:spcAft>
              <a:buSzPts val="8200"/>
              <a:buNone/>
              <a:defRPr sz="8200"/>
            </a:lvl6pPr>
            <a:lvl7pPr lvl="6" algn="ctr">
              <a:spcBef>
                <a:spcPts val="0"/>
              </a:spcBef>
              <a:spcAft>
                <a:spcPts val="0"/>
              </a:spcAft>
              <a:buSzPts val="8200"/>
              <a:buNone/>
              <a:defRPr sz="8200"/>
            </a:lvl7pPr>
            <a:lvl8pPr lvl="7" algn="ctr">
              <a:spcBef>
                <a:spcPts val="0"/>
              </a:spcBef>
              <a:spcAft>
                <a:spcPts val="0"/>
              </a:spcAft>
              <a:buSzPts val="8200"/>
              <a:buNone/>
              <a:defRPr sz="8200"/>
            </a:lvl8pPr>
            <a:lvl9pPr lvl="8" algn="ctr">
              <a:spcBef>
                <a:spcPts val="0"/>
              </a:spcBef>
              <a:spcAft>
                <a:spcPts val="0"/>
              </a:spcAft>
              <a:buSzPts val="8200"/>
              <a:buNone/>
              <a:defRPr sz="8200"/>
            </a:lvl9pPr>
          </a:lstStyle>
          <a:p>
            <a:r>
              <a:t>xx%</a:t>
            </a:r>
          </a:p>
        </p:txBody>
      </p:sp>
      <p:sp>
        <p:nvSpPr>
          <p:cNvPr id="74" name="Google Shape;74;p14"/>
          <p:cNvSpPr txBox="1">
            <a:spLocks noGrp="1"/>
          </p:cNvSpPr>
          <p:nvPr>
            <p:ph type="subTitle" idx="1"/>
          </p:nvPr>
        </p:nvSpPr>
        <p:spPr>
          <a:xfrm>
            <a:off x="1741225" y="3278006"/>
            <a:ext cx="5660100" cy="420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95"/>
        <p:cNvGrpSpPr/>
        <p:nvPr/>
      </p:nvGrpSpPr>
      <p:grpSpPr>
        <a:xfrm>
          <a:off x="0" y="0"/>
          <a:ext cx="0" cy="0"/>
          <a:chOff x="0" y="0"/>
          <a:chExt cx="0" cy="0"/>
        </a:xfrm>
      </p:grpSpPr>
      <p:sp>
        <p:nvSpPr>
          <p:cNvPr id="96" name="Google Shape;96;p18"/>
          <p:cNvSpPr/>
          <p:nvPr/>
        </p:nvSpPr>
        <p:spPr>
          <a:xfrm>
            <a:off x="0" y="2387525"/>
            <a:ext cx="9144000" cy="2755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txBox="1">
            <a:spLocks noGrp="1"/>
          </p:cNvSpPr>
          <p:nvPr>
            <p:ph type="title"/>
          </p:nvPr>
        </p:nvSpPr>
        <p:spPr>
          <a:xfrm>
            <a:off x="474300" y="674008"/>
            <a:ext cx="3447300" cy="12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b="1"/>
            </a:lvl1pPr>
            <a:lvl2pPr lvl="1" algn="ctr" rtl="0">
              <a:spcBef>
                <a:spcPts val="0"/>
              </a:spcBef>
              <a:spcAft>
                <a:spcPts val="0"/>
              </a:spcAft>
              <a:buSzPts val="2400"/>
              <a:buNone/>
              <a:defRPr/>
            </a:lvl2pPr>
            <a:lvl3pPr lvl="2" algn="ctr" rtl="0">
              <a:spcBef>
                <a:spcPts val="0"/>
              </a:spcBef>
              <a:spcAft>
                <a:spcPts val="0"/>
              </a:spcAft>
              <a:buSzPts val="2400"/>
              <a:buNone/>
              <a:defRPr/>
            </a:lvl3pPr>
            <a:lvl4pPr lvl="3" algn="ctr" rtl="0">
              <a:spcBef>
                <a:spcPts val="0"/>
              </a:spcBef>
              <a:spcAft>
                <a:spcPts val="0"/>
              </a:spcAft>
              <a:buSzPts val="2400"/>
              <a:buNone/>
              <a:defRPr/>
            </a:lvl4pPr>
            <a:lvl5pPr lvl="4" algn="ctr" rtl="0">
              <a:spcBef>
                <a:spcPts val="0"/>
              </a:spcBef>
              <a:spcAft>
                <a:spcPts val="0"/>
              </a:spcAft>
              <a:buSzPts val="2400"/>
              <a:buNone/>
              <a:defRPr/>
            </a:lvl5pPr>
            <a:lvl6pPr lvl="5" algn="ctr" rtl="0">
              <a:spcBef>
                <a:spcPts val="0"/>
              </a:spcBef>
              <a:spcAft>
                <a:spcPts val="0"/>
              </a:spcAft>
              <a:buSzPts val="2400"/>
              <a:buNone/>
              <a:defRPr/>
            </a:lvl6pPr>
            <a:lvl7pPr lvl="6" algn="ctr" rtl="0">
              <a:spcBef>
                <a:spcPts val="0"/>
              </a:spcBef>
              <a:spcAft>
                <a:spcPts val="0"/>
              </a:spcAft>
              <a:buSzPts val="2400"/>
              <a:buNone/>
              <a:defRPr/>
            </a:lvl7pPr>
            <a:lvl8pPr lvl="7" algn="ctr" rtl="0">
              <a:spcBef>
                <a:spcPts val="0"/>
              </a:spcBef>
              <a:spcAft>
                <a:spcPts val="0"/>
              </a:spcAft>
              <a:buSzPts val="2400"/>
              <a:buNone/>
              <a:defRPr/>
            </a:lvl8pPr>
            <a:lvl9pPr lvl="8" algn="ctr" rtl="0">
              <a:spcBef>
                <a:spcPts val="0"/>
              </a:spcBef>
              <a:spcAft>
                <a:spcPts val="0"/>
              </a:spcAft>
              <a:buSzPts val="2400"/>
              <a:buNone/>
              <a:defRPr/>
            </a:lvl9pPr>
          </a:lstStyle>
          <a:p>
            <a:endParaRPr/>
          </a:p>
        </p:txBody>
      </p:sp>
      <p:sp>
        <p:nvSpPr>
          <p:cNvPr id="98" name="Google Shape;98;p18"/>
          <p:cNvSpPr txBox="1">
            <a:spLocks noGrp="1"/>
          </p:cNvSpPr>
          <p:nvPr>
            <p:ph type="subTitle" idx="1"/>
          </p:nvPr>
        </p:nvSpPr>
        <p:spPr>
          <a:xfrm>
            <a:off x="713100" y="3123163"/>
            <a:ext cx="2404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b="1">
                <a:latin typeface="Josefin Sans"/>
                <a:ea typeface="Josefin Sans"/>
                <a:cs typeface="Josefin Sans"/>
                <a:sym typeface="Josefin San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99" name="Google Shape;99;p18"/>
          <p:cNvSpPr txBox="1">
            <a:spLocks noGrp="1"/>
          </p:cNvSpPr>
          <p:nvPr>
            <p:ph type="subTitle" idx="2"/>
          </p:nvPr>
        </p:nvSpPr>
        <p:spPr>
          <a:xfrm>
            <a:off x="713100" y="3499888"/>
            <a:ext cx="2404800" cy="905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100" name="Google Shape;100;p18"/>
          <p:cNvSpPr txBox="1">
            <a:spLocks noGrp="1"/>
          </p:cNvSpPr>
          <p:nvPr>
            <p:ph type="subTitle" idx="3"/>
          </p:nvPr>
        </p:nvSpPr>
        <p:spPr>
          <a:xfrm>
            <a:off x="3367650" y="3123163"/>
            <a:ext cx="2404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b="1">
                <a:latin typeface="Josefin Sans"/>
                <a:ea typeface="Josefin Sans"/>
                <a:cs typeface="Josefin Sans"/>
                <a:sym typeface="Josefin San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01" name="Google Shape;101;p18"/>
          <p:cNvSpPr txBox="1">
            <a:spLocks noGrp="1"/>
          </p:cNvSpPr>
          <p:nvPr>
            <p:ph type="subTitle" idx="4"/>
          </p:nvPr>
        </p:nvSpPr>
        <p:spPr>
          <a:xfrm>
            <a:off x="3367650" y="3499888"/>
            <a:ext cx="2404800" cy="905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
        <p:nvSpPr>
          <p:cNvPr id="102" name="Google Shape;102;p18"/>
          <p:cNvSpPr txBox="1">
            <a:spLocks noGrp="1"/>
          </p:cNvSpPr>
          <p:nvPr>
            <p:ph type="subTitle" idx="5"/>
          </p:nvPr>
        </p:nvSpPr>
        <p:spPr>
          <a:xfrm>
            <a:off x="6022200" y="3123163"/>
            <a:ext cx="2404800" cy="402300"/>
          </a:xfrm>
          <a:prstGeom prst="rect">
            <a:avLst/>
          </a:prstGeom>
        </p:spPr>
        <p:txBody>
          <a:bodyPr spcFirstLastPara="1" wrap="square" lIns="91425" tIns="91425" rIns="91425" bIns="91425" anchor="b" anchorCtr="0">
            <a:noAutofit/>
          </a:bodyPr>
          <a:lstStyle>
            <a:lvl1pPr lvl="0" algn="ctr" rtl="0">
              <a:spcBef>
                <a:spcPts val="0"/>
              </a:spcBef>
              <a:spcAft>
                <a:spcPts val="0"/>
              </a:spcAft>
              <a:buNone/>
              <a:defRPr b="1">
                <a:latin typeface="Josefin Sans"/>
                <a:ea typeface="Josefin Sans"/>
                <a:cs typeface="Josefin Sans"/>
                <a:sym typeface="Josefin Sans"/>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03" name="Google Shape;103;p18"/>
          <p:cNvSpPr txBox="1">
            <a:spLocks noGrp="1"/>
          </p:cNvSpPr>
          <p:nvPr>
            <p:ph type="subTitle" idx="6"/>
          </p:nvPr>
        </p:nvSpPr>
        <p:spPr>
          <a:xfrm>
            <a:off x="6022200" y="3499888"/>
            <a:ext cx="2404800" cy="905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b="1"/>
            </a:lvl2pPr>
            <a:lvl3pPr lvl="2" algn="ctr" rtl="0">
              <a:spcBef>
                <a:spcPts val="0"/>
              </a:spcBef>
              <a:spcAft>
                <a:spcPts val="0"/>
              </a:spcAft>
              <a:buNone/>
              <a:defRPr b="1"/>
            </a:lvl3pPr>
            <a:lvl4pPr lvl="3" algn="ctr" rtl="0">
              <a:spcBef>
                <a:spcPts val="0"/>
              </a:spcBef>
              <a:spcAft>
                <a:spcPts val="0"/>
              </a:spcAft>
              <a:buNone/>
              <a:defRPr b="1"/>
            </a:lvl4pPr>
            <a:lvl5pPr lvl="4" algn="ctr" rtl="0">
              <a:spcBef>
                <a:spcPts val="0"/>
              </a:spcBef>
              <a:spcAft>
                <a:spcPts val="0"/>
              </a:spcAft>
              <a:buNone/>
              <a:defRPr b="1"/>
            </a:lvl5pPr>
            <a:lvl6pPr lvl="5" algn="ctr" rtl="0">
              <a:spcBef>
                <a:spcPts val="0"/>
              </a:spcBef>
              <a:spcAft>
                <a:spcPts val="0"/>
              </a:spcAft>
              <a:buNone/>
              <a:defRPr b="1"/>
            </a:lvl6pPr>
            <a:lvl7pPr lvl="6" algn="ctr" rtl="0">
              <a:spcBef>
                <a:spcPts val="0"/>
              </a:spcBef>
              <a:spcAft>
                <a:spcPts val="0"/>
              </a:spcAft>
              <a:buNone/>
              <a:defRPr b="1"/>
            </a:lvl7pPr>
            <a:lvl8pPr lvl="7" algn="ctr" rtl="0">
              <a:spcBef>
                <a:spcPts val="0"/>
              </a:spcBef>
              <a:spcAft>
                <a:spcPts val="0"/>
              </a:spcAft>
              <a:buNone/>
              <a:defRPr b="1"/>
            </a:lvl8pPr>
            <a:lvl9pPr lvl="8" algn="ctr" rtl="0">
              <a:spcBef>
                <a:spcPts val="0"/>
              </a:spcBef>
              <a:spcAft>
                <a:spcPts val="0"/>
              </a:spcAft>
              <a:buNone/>
              <a:defRPr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093200" y="1471188"/>
            <a:ext cx="2953500" cy="1316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 name="Google Shape;106;p19"/>
          <p:cNvSpPr txBox="1">
            <a:spLocks noGrp="1"/>
          </p:cNvSpPr>
          <p:nvPr>
            <p:ph type="subTitle" idx="1"/>
          </p:nvPr>
        </p:nvSpPr>
        <p:spPr>
          <a:xfrm>
            <a:off x="3093150" y="2721313"/>
            <a:ext cx="2953500" cy="95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1pPr>
            <a:lvl2pPr lvl="1">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2pPr>
            <a:lvl3pPr lvl="2">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3pPr>
            <a:lvl4pPr lvl="3">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4pPr>
            <a:lvl5pPr lvl="4">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5pPr>
            <a:lvl6pPr lvl="5">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6pPr>
            <a:lvl7pPr lvl="6">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7pPr>
            <a:lvl8pPr lvl="7">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8pPr>
            <a:lvl9pPr lvl="8">
              <a:spcBef>
                <a:spcPts val="0"/>
              </a:spcBef>
              <a:spcAft>
                <a:spcPts val="0"/>
              </a:spcAft>
              <a:buClr>
                <a:schemeClr val="dk2"/>
              </a:buClr>
              <a:buSzPts val="2400"/>
              <a:buFont typeface="Josefin Sans"/>
              <a:buNone/>
              <a:defRPr sz="2400">
                <a:solidFill>
                  <a:schemeClr val="dk2"/>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1pPr>
            <a:lvl2pPr marL="914400" lvl="1"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2pPr>
            <a:lvl3pPr marL="1371600" lvl="2"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3pPr>
            <a:lvl4pPr marL="1828800" lvl="3"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4pPr>
            <a:lvl5pPr marL="2286000" lvl="4"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5pPr>
            <a:lvl6pPr marL="2743200" lvl="5"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6pPr>
            <a:lvl7pPr marL="3200400" lvl="6"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7pPr>
            <a:lvl8pPr marL="3657600" lvl="7"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8pPr>
            <a:lvl9pPr marL="4114800" lvl="8" indent="-330200">
              <a:lnSpc>
                <a:spcPct val="100000"/>
              </a:lnSpc>
              <a:spcBef>
                <a:spcPts val="0"/>
              </a:spcBef>
              <a:spcAft>
                <a:spcPts val="0"/>
              </a:spcAft>
              <a:buClr>
                <a:schemeClr val="dk2"/>
              </a:buClr>
              <a:buSzPts val="1600"/>
              <a:buFont typeface="IBM Plex Sans"/>
              <a:buChar char="■"/>
              <a:defRPr sz="1600">
                <a:solidFill>
                  <a:schemeClr val="dk2"/>
                </a:solidFill>
                <a:latin typeface="IBM Plex Sans"/>
                <a:ea typeface="IBM Plex Sans"/>
                <a:cs typeface="IBM Plex Sans"/>
                <a:sym typeface="IBM Plex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9" r:id="rId6"/>
    <p:sldLayoutId id="2147483660" r:id="rId7"/>
    <p:sldLayoutId id="2147483664" r:id="rId8"/>
    <p:sldLayoutId id="2147483665" r:id="rId9"/>
    <p:sldLayoutId id="2147483666" r:id="rId10"/>
    <p:sldLayoutId id="2147483670" r:id="rId11"/>
    <p:sldLayoutId id="2147483672" r:id="rId12"/>
    <p:sldLayoutId id="2147483673" r:id="rId13"/>
    <p:sldLayoutId id="2147483674"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1"/>
          <p:cNvSpPr/>
          <p:nvPr/>
        </p:nvSpPr>
        <p:spPr>
          <a:xfrm>
            <a:off x="2708985" y="-14990"/>
            <a:ext cx="372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1"/>
          <p:cNvSpPr txBox="1">
            <a:spLocks noGrp="1"/>
          </p:cNvSpPr>
          <p:nvPr>
            <p:ph type="subTitle" idx="1"/>
          </p:nvPr>
        </p:nvSpPr>
        <p:spPr>
          <a:xfrm>
            <a:off x="2708985" y="655924"/>
            <a:ext cx="3726000" cy="18456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rgbClr val="A0581F"/>
                </a:solidFill>
                <a:latin typeface="Livvic"/>
                <a:ea typeface="Livvic"/>
                <a:cs typeface="Livvic"/>
                <a:sym typeface="Livvic"/>
              </a:rPr>
              <a:t>LES Journées d’Etude des Sols</a:t>
            </a:r>
          </a:p>
          <a:p>
            <a:pPr marL="0" lvl="0" indent="0" algn="ctr" rtl="0">
              <a:spcBef>
                <a:spcPts val="0"/>
              </a:spcBef>
              <a:spcAft>
                <a:spcPts val="0"/>
              </a:spcAft>
              <a:buNone/>
            </a:pPr>
            <a:endParaRPr lang="en" sz="2800" dirty="0">
              <a:solidFill>
                <a:srgbClr val="A0581F"/>
              </a:solidFill>
              <a:latin typeface="Livvic"/>
              <a:ea typeface="Livvic"/>
              <a:cs typeface="Livvic"/>
              <a:sym typeface="Livvic"/>
            </a:endParaRPr>
          </a:p>
          <a:p>
            <a:pPr marL="0" lvl="0" indent="0" algn="ctr" rtl="0">
              <a:spcBef>
                <a:spcPts val="0"/>
              </a:spcBef>
              <a:spcAft>
                <a:spcPts val="0"/>
              </a:spcAft>
              <a:buNone/>
            </a:pPr>
            <a:r>
              <a:rPr lang="en" sz="2800" b="1" dirty="0">
                <a:solidFill>
                  <a:srgbClr val="A0581F"/>
                </a:solidFill>
                <a:latin typeface="Livvic"/>
                <a:ea typeface="Calibri"/>
                <a:cs typeface="Calibri"/>
                <a:sym typeface="Livvic"/>
              </a:rPr>
              <a:t>JES2025</a:t>
            </a:r>
          </a:p>
          <a:p>
            <a:pPr marL="0" lvl="0" indent="0" algn="ctr" rtl="0">
              <a:spcBef>
                <a:spcPts val="0"/>
              </a:spcBef>
              <a:spcAft>
                <a:spcPts val="0"/>
              </a:spcAft>
              <a:buNone/>
            </a:pPr>
            <a:r>
              <a:rPr lang="en" b="1" dirty="0">
                <a:solidFill>
                  <a:srgbClr val="A0581F"/>
                </a:solidFill>
                <a:latin typeface="Livvic"/>
                <a:ea typeface="Calibri"/>
                <a:cs typeface="Calibri"/>
                <a:sym typeface="Livvic"/>
              </a:rPr>
              <a:t>Genève</a:t>
            </a:r>
            <a:endParaRPr b="1" dirty="0">
              <a:solidFill>
                <a:srgbClr val="047B3E"/>
              </a:solidFill>
              <a:latin typeface="Calibri"/>
              <a:ea typeface="Calibri"/>
              <a:cs typeface="Calibri"/>
              <a:sym typeface="Calibri"/>
            </a:endParaRPr>
          </a:p>
        </p:txBody>
      </p:sp>
      <p:sp>
        <p:nvSpPr>
          <p:cNvPr id="177" name="Google Shape;177;p31"/>
          <p:cNvSpPr/>
          <p:nvPr/>
        </p:nvSpPr>
        <p:spPr>
          <a:xfrm rot="10800000" flipH="1">
            <a:off x="3908981" y="1758643"/>
            <a:ext cx="1422525" cy="93300"/>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5;p31">
            <a:extLst>
              <a:ext uri="{FF2B5EF4-FFF2-40B4-BE49-F238E27FC236}">
                <a16:creationId xmlns:a16="http://schemas.microsoft.com/office/drawing/2014/main" id="{6B09A7F4-B12A-4DB4-B10E-49675441FAB5}"/>
              </a:ext>
            </a:extLst>
          </p:cNvPr>
          <p:cNvSpPr txBox="1">
            <a:spLocks/>
          </p:cNvSpPr>
          <p:nvPr/>
        </p:nvSpPr>
        <p:spPr>
          <a:xfrm>
            <a:off x="2757243" y="3315319"/>
            <a:ext cx="3726000" cy="8834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1pPr>
            <a:lvl2pPr marR="0" lvl="1"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2pPr>
            <a:lvl3pPr marR="0" lvl="2"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3pPr>
            <a:lvl4pPr marR="0" lvl="3"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4pPr>
            <a:lvl5pPr marR="0" lvl="4"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5pPr>
            <a:lvl6pPr marR="0" lvl="5"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6pPr>
            <a:lvl7pPr marR="0" lvl="6"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7pPr>
            <a:lvl8pPr marR="0" lvl="7"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8pPr>
            <a:lvl9pPr marR="0" lvl="8" algn="ctr" rtl="0">
              <a:lnSpc>
                <a:spcPct val="100000"/>
              </a:lnSpc>
              <a:spcBef>
                <a:spcPts val="0"/>
              </a:spcBef>
              <a:spcAft>
                <a:spcPts val="0"/>
              </a:spcAft>
              <a:buClr>
                <a:schemeClr val="dk2"/>
              </a:buClr>
              <a:buSzPts val="7200"/>
              <a:buFont typeface="Josefin Sans"/>
              <a:buNone/>
              <a:defRPr sz="7200" b="0" i="0" u="none" strike="noStrike" cap="none">
                <a:solidFill>
                  <a:schemeClr val="dk2"/>
                </a:solidFill>
                <a:latin typeface="Josefin Sans"/>
                <a:ea typeface="Josefin Sans"/>
                <a:cs typeface="Josefin Sans"/>
                <a:sym typeface="Josefin Sans"/>
              </a:defRPr>
            </a:lvl9pPr>
          </a:lstStyle>
          <a:p>
            <a:pPr>
              <a:buSzPts val="1600"/>
            </a:pPr>
            <a:endParaRPr lang="fr-FR" sz="2800" b="1" dirty="0">
              <a:solidFill>
                <a:srgbClr val="047B3E"/>
              </a:solidFill>
              <a:latin typeface="Calibri"/>
              <a:cs typeface="Calibri"/>
              <a:sym typeface="Livvic"/>
            </a:endParaRPr>
          </a:p>
        </p:txBody>
      </p:sp>
      <p:pic>
        <p:nvPicPr>
          <p:cNvPr id="2" name="Image 1">
            <a:extLst>
              <a:ext uri="{FF2B5EF4-FFF2-40B4-BE49-F238E27FC236}">
                <a16:creationId xmlns:a16="http://schemas.microsoft.com/office/drawing/2014/main" id="{C369CFB7-2337-8F29-7052-A2A64FAD21D9}"/>
              </a:ext>
            </a:extLst>
          </p:cNvPr>
          <p:cNvPicPr>
            <a:picLocks noChangeAspect="1"/>
          </p:cNvPicPr>
          <p:nvPr/>
        </p:nvPicPr>
        <p:blipFill>
          <a:blip r:embed="rId4"/>
          <a:srcRect/>
          <a:stretch/>
        </p:blipFill>
        <p:spPr>
          <a:xfrm>
            <a:off x="0" y="4507992"/>
            <a:ext cx="9144000" cy="6355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63"/>
          <p:cNvSpPr txBox="1">
            <a:spLocks noGrp="1"/>
          </p:cNvSpPr>
          <p:nvPr>
            <p:ph type="title"/>
          </p:nvPr>
        </p:nvSpPr>
        <p:spPr>
          <a:xfrm>
            <a:off x="645875" y="134123"/>
            <a:ext cx="6519373" cy="9054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A0581F"/>
                </a:solidFill>
                <a:latin typeface="Livvic"/>
                <a:ea typeface="Livvic"/>
                <a:cs typeface="Livvic"/>
                <a:sym typeface="Livvic"/>
              </a:rPr>
              <a:t>LES Journées d’Etude des Sols </a:t>
            </a:r>
            <a:br>
              <a:rPr lang="en" sz="2000" dirty="0">
                <a:solidFill>
                  <a:srgbClr val="A0581F"/>
                </a:solidFill>
                <a:latin typeface="Livvic"/>
                <a:ea typeface="Livvic"/>
                <a:cs typeface="Livvic"/>
                <a:sym typeface="Livvic"/>
              </a:rPr>
            </a:br>
            <a:br>
              <a:rPr lang="en" dirty="0">
                <a:solidFill>
                  <a:srgbClr val="A0581F"/>
                </a:solidFill>
                <a:latin typeface="Livvic"/>
                <a:ea typeface="Livvic"/>
                <a:cs typeface="Livvic"/>
                <a:sym typeface="Livvic"/>
              </a:rPr>
            </a:br>
            <a:r>
              <a:rPr lang="en" sz="2000" dirty="0">
                <a:solidFill>
                  <a:srgbClr val="A0581F"/>
                </a:solidFill>
                <a:latin typeface="Livvic"/>
                <a:ea typeface="Livvic"/>
                <a:cs typeface="Livvic"/>
                <a:sym typeface="Livvic"/>
              </a:rPr>
              <a:t>Edition 2025</a:t>
            </a:r>
            <a:endParaRPr sz="2000" dirty="0">
              <a:solidFill>
                <a:srgbClr val="A0581F"/>
              </a:solidFill>
              <a:latin typeface="Livvic"/>
              <a:ea typeface="Livvic"/>
              <a:cs typeface="Livvic"/>
              <a:sym typeface="Livvic"/>
            </a:endParaRPr>
          </a:p>
        </p:txBody>
      </p:sp>
      <p:sp>
        <p:nvSpPr>
          <p:cNvPr id="707" name="Google Shape;707;p63"/>
          <p:cNvSpPr/>
          <p:nvPr/>
        </p:nvSpPr>
        <p:spPr>
          <a:xfrm>
            <a:off x="7457700" y="291150"/>
            <a:ext cx="1686300" cy="1201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3"/>
          <p:cNvSpPr txBox="1">
            <a:spLocks noGrp="1"/>
          </p:cNvSpPr>
          <p:nvPr>
            <p:ph type="subTitle" idx="4294967295"/>
          </p:nvPr>
        </p:nvSpPr>
        <p:spPr>
          <a:xfrm>
            <a:off x="608482" y="1847016"/>
            <a:ext cx="3765900" cy="27759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solidFill>
                  <a:srgbClr val="047B3E"/>
                </a:solidFill>
                <a:latin typeface="Livvic"/>
                <a:ea typeface="Livvic"/>
                <a:cs typeface="Livvic"/>
                <a:sym typeface="Livvic"/>
              </a:rPr>
              <a:t>Date : </a:t>
            </a:r>
            <a:endParaRPr sz="1400" b="1" dirty="0">
              <a:solidFill>
                <a:srgbClr val="047B3E"/>
              </a:solidFill>
              <a:latin typeface="Livvic"/>
              <a:ea typeface="Livvic"/>
              <a:cs typeface="Livvic"/>
              <a:sym typeface="Livvic"/>
            </a:endParaRPr>
          </a:p>
          <a:p>
            <a:pPr lvl="0" indent="-311150">
              <a:buClr>
                <a:schemeClr val="dk1"/>
              </a:buClr>
              <a:buSzPts val="1300"/>
              <a:buFont typeface="Calibri"/>
              <a:buChar char="●"/>
            </a:pPr>
            <a:r>
              <a:rPr lang="fr-FR" sz="1300" dirty="0">
                <a:solidFill>
                  <a:schemeClr val="dk1"/>
                </a:solidFill>
                <a:latin typeface="Calibri"/>
                <a:ea typeface="Calibri"/>
                <a:cs typeface="Calibri"/>
                <a:sym typeface="Calibri"/>
              </a:rPr>
              <a:t>7 au 11 juillet 2025 </a:t>
            </a:r>
            <a:r>
              <a:rPr lang="en" sz="1300" dirty="0" err="1">
                <a:solidFill>
                  <a:schemeClr val="dk1"/>
                </a:solidFill>
                <a:latin typeface="Calibri"/>
                <a:ea typeface="Calibri"/>
                <a:cs typeface="Calibri"/>
                <a:sym typeface="Calibri"/>
              </a:rPr>
              <a:t>dont</a:t>
            </a:r>
            <a:r>
              <a:rPr lang="en" sz="1300" dirty="0">
                <a:solidFill>
                  <a:schemeClr val="dk1"/>
                </a:solidFill>
                <a:latin typeface="Calibri"/>
                <a:ea typeface="Calibri"/>
                <a:cs typeface="Calibri"/>
                <a:sym typeface="Calibri"/>
              </a:rPr>
              <a:t> </a:t>
            </a:r>
            <a:r>
              <a:rPr lang="fr-FR" sz="1300" dirty="0">
                <a:solidFill>
                  <a:schemeClr val="dk1"/>
                </a:solidFill>
                <a:latin typeface="Calibri"/>
                <a:ea typeface="Calibri"/>
                <a:cs typeface="Calibri"/>
                <a:sym typeface="Calibri"/>
              </a:rPr>
              <a:t>2</a:t>
            </a:r>
            <a:r>
              <a:rPr lang="en" sz="1300" dirty="0">
                <a:solidFill>
                  <a:schemeClr val="dk1"/>
                </a:solidFill>
                <a:latin typeface="Calibri"/>
                <a:ea typeface="Calibri"/>
                <a:cs typeface="Calibri"/>
                <a:sym typeface="Calibri"/>
              </a:rPr>
              <a:t> </a:t>
            </a:r>
            <a:r>
              <a:rPr lang="en" sz="1300" dirty="0" err="1">
                <a:solidFill>
                  <a:schemeClr val="dk1"/>
                </a:solidFill>
                <a:latin typeface="Calibri"/>
                <a:ea typeface="Calibri"/>
                <a:cs typeface="Calibri"/>
                <a:sym typeface="Calibri"/>
              </a:rPr>
              <a:t>journée</a:t>
            </a:r>
            <a:r>
              <a:rPr lang="fr-FR" sz="1300" dirty="0">
                <a:solidFill>
                  <a:schemeClr val="dk1"/>
                </a:solidFill>
                <a:latin typeface="Calibri"/>
                <a:ea typeface="Calibri"/>
                <a:cs typeface="Calibri"/>
                <a:sym typeface="Calibri"/>
              </a:rPr>
              <a:t>s</a:t>
            </a:r>
            <a:r>
              <a:rPr lang="en" sz="1300" dirty="0">
                <a:solidFill>
                  <a:schemeClr val="dk1"/>
                </a:solidFill>
                <a:latin typeface="Calibri"/>
                <a:ea typeface="Calibri"/>
                <a:cs typeface="Calibri"/>
                <a:sym typeface="Calibri"/>
              </a:rPr>
              <a:t> de terrain</a:t>
            </a:r>
            <a:endParaRPr sz="1300" dirty="0">
              <a:solidFill>
                <a:schemeClr val="dk1"/>
              </a:solidFill>
              <a:latin typeface="Calibri"/>
              <a:ea typeface="Calibri"/>
              <a:cs typeface="Calibri"/>
              <a:sym typeface="Calibri"/>
            </a:endParaRPr>
          </a:p>
          <a:p>
            <a:pPr marL="0" lvl="0" indent="0" algn="l" rtl="0">
              <a:spcBef>
                <a:spcPts val="0"/>
              </a:spcBef>
              <a:spcAft>
                <a:spcPts val="0"/>
              </a:spcAft>
              <a:buNone/>
            </a:pPr>
            <a:r>
              <a:rPr lang="en" sz="1400" b="1" dirty="0">
                <a:solidFill>
                  <a:srgbClr val="047B3E"/>
                </a:solidFill>
                <a:latin typeface="Livvic"/>
                <a:ea typeface="Livvic"/>
                <a:cs typeface="Livvic"/>
                <a:sym typeface="Livvic"/>
              </a:rPr>
              <a:t>Lieu : </a:t>
            </a:r>
            <a:endParaRPr sz="1400" b="1" dirty="0">
              <a:solidFill>
                <a:srgbClr val="047B3E"/>
              </a:solidFill>
              <a:latin typeface="Livvic"/>
              <a:ea typeface="Livvic"/>
              <a:cs typeface="Livvic"/>
              <a:sym typeface="Livvic"/>
            </a:endParaRPr>
          </a:p>
          <a:p>
            <a:pPr lvl="0" indent="-311150">
              <a:buClr>
                <a:schemeClr val="dk1"/>
              </a:buClr>
              <a:buSzPts val="1300"/>
              <a:buFont typeface="Calibri"/>
              <a:buChar char="●"/>
            </a:pPr>
            <a:r>
              <a:rPr lang="fr-FR" sz="1300" dirty="0">
                <a:solidFill>
                  <a:schemeClr val="dk1"/>
                </a:solidFill>
                <a:latin typeface="Calibri"/>
                <a:ea typeface="Calibri"/>
                <a:cs typeface="Calibri"/>
                <a:sym typeface="Calibri"/>
              </a:rPr>
              <a:t>la Haute école du paysage, d’ingénierie et d’architecture de Genève (HEPIA) </a:t>
            </a:r>
            <a:endParaRPr lang="en" b="1" dirty="0">
              <a:solidFill>
                <a:srgbClr val="047B3E"/>
              </a:solidFill>
              <a:latin typeface="Livvic"/>
              <a:ea typeface="Livvic"/>
              <a:cs typeface="Livvic"/>
              <a:sym typeface="Livvic"/>
            </a:endParaRPr>
          </a:p>
          <a:p>
            <a:pPr marL="0" lvl="0" indent="0" algn="l" rtl="0">
              <a:lnSpc>
                <a:spcPct val="150000"/>
              </a:lnSpc>
              <a:spcBef>
                <a:spcPts val="0"/>
              </a:spcBef>
              <a:spcAft>
                <a:spcPts val="0"/>
              </a:spcAft>
              <a:buNone/>
            </a:pPr>
            <a:r>
              <a:rPr lang="en" sz="1400" b="1" dirty="0">
                <a:solidFill>
                  <a:srgbClr val="047B3E"/>
                </a:solidFill>
                <a:latin typeface="Livvic"/>
                <a:ea typeface="Livvic"/>
                <a:cs typeface="Livvic"/>
                <a:sym typeface="Livvic"/>
              </a:rPr>
              <a:t>Temps Forts :</a:t>
            </a:r>
            <a:endParaRPr sz="1400" b="1" dirty="0">
              <a:solidFill>
                <a:srgbClr val="047B3E"/>
              </a:solidFill>
              <a:latin typeface="Livvic"/>
              <a:ea typeface="Livvic"/>
              <a:cs typeface="Livvic"/>
              <a:sym typeface="Livvic"/>
            </a:endParaRPr>
          </a:p>
          <a:p>
            <a:pPr marL="457200" lvl="0" indent="-311150" algn="l" rtl="0">
              <a:lnSpc>
                <a:spcPct val="115000"/>
              </a:lnSpc>
              <a:spcBef>
                <a:spcPts val="0"/>
              </a:spcBef>
              <a:spcAft>
                <a:spcPts val="0"/>
              </a:spcAft>
              <a:buClr>
                <a:schemeClr val="dk1"/>
              </a:buClr>
              <a:buSzPts val="1300"/>
              <a:buFont typeface="Calibri"/>
              <a:buChar char="●"/>
            </a:pPr>
            <a:r>
              <a:rPr lang="fr-CH" sz="1300" dirty="0">
                <a:solidFill>
                  <a:schemeClr val="dk1"/>
                </a:solidFill>
                <a:latin typeface="Calibri"/>
                <a:ea typeface="Calibri"/>
                <a:cs typeface="Calibri"/>
                <a:sym typeface="Calibri"/>
              </a:rPr>
              <a:t>Tables rondes</a:t>
            </a:r>
          </a:p>
          <a:p>
            <a:pPr marL="457200" lvl="0" indent="-311150" algn="l" rtl="0">
              <a:lnSpc>
                <a:spcPct val="115000"/>
              </a:lnSpc>
              <a:spcBef>
                <a:spcPts val="0"/>
              </a:spcBef>
              <a:spcAft>
                <a:spcPts val="0"/>
              </a:spcAft>
              <a:buClr>
                <a:schemeClr val="dk1"/>
              </a:buClr>
              <a:buSzPts val="1300"/>
              <a:buFont typeface="Calibri"/>
              <a:buChar char="●"/>
            </a:pPr>
            <a:r>
              <a:rPr lang="fr-CH" sz="1300" dirty="0">
                <a:solidFill>
                  <a:schemeClr val="dk1"/>
                </a:solidFill>
                <a:latin typeface="Calibri"/>
                <a:ea typeface="Calibri"/>
                <a:cs typeface="Calibri"/>
                <a:sym typeface="Calibri"/>
              </a:rPr>
              <a:t>Fresque du sol</a:t>
            </a:r>
            <a:endParaRPr sz="1300" dirty="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Journées terrain</a:t>
            </a:r>
            <a:endParaRPr sz="1300" dirty="0">
              <a:solidFill>
                <a:schemeClr val="dk1"/>
              </a:solidFill>
              <a:latin typeface="Calibri"/>
              <a:ea typeface="Calibri"/>
              <a:cs typeface="Calibri"/>
              <a:sym typeface="Calibri"/>
            </a:endParaRPr>
          </a:p>
          <a:p>
            <a:pPr marL="457200" lvl="0" indent="-311150" algn="l" rtl="0">
              <a:lnSpc>
                <a:spcPct val="115000"/>
              </a:lnSpc>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Atelier/conférence </a:t>
            </a:r>
          </a:p>
          <a:p>
            <a:pPr marL="457200" lvl="0" indent="-311150" algn="l" rtl="0">
              <a:lnSpc>
                <a:spcPct val="115000"/>
              </a:lnSpc>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Soirée de gala</a:t>
            </a:r>
            <a:endParaRPr sz="1500" dirty="0">
              <a:solidFill>
                <a:schemeClr val="dk1"/>
              </a:solidFill>
              <a:latin typeface="Calibri"/>
              <a:ea typeface="Calibri"/>
              <a:cs typeface="Calibri"/>
              <a:sym typeface="Calibri"/>
            </a:endParaRPr>
          </a:p>
        </p:txBody>
      </p:sp>
      <p:sp>
        <p:nvSpPr>
          <p:cNvPr id="709" name="Google Shape;709;p63"/>
          <p:cNvSpPr txBox="1"/>
          <p:nvPr/>
        </p:nvSpPr>
        <p:spPr>
          <a:xfrm>
            <a:off x="4982864" y="3700499"/>
            <a:ext cx="4701705"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047B3E"/>
                </a:solidFill>
                <a:latin typeface="Livvic"/>
                <a:ea typeface="Livvic"/>
                <a:cs typeface="Livvic"/>
                <a:sym typeface="Livvic"/>
              </a:rPr>
              <a:t>Cibles :</a:t>
            </a:r>
            <a:endParaRPr b="1" dirty="0">
              <a:solidFill>
                <a:srgbClr val="047B3E"/>
              </a:solidFill>
              <a:latin typeface="Livvic"/>
              <a:ea typeface="Livvic"/>
              <a:cs typeface="Livvic"/>
              <a:sym typeface="Livvic"/>
            </a:endParaRPr>
          </a:p>
          <a:p>
            <a:pPr marL="457200" lvl="0" indent="-311150" algn="l" rtl="0">
              <a:spcBef>
                <a:spcPts val="0"/>
              </a:spcBef>
              <a:spcAft>
                <a:spcPts val="0"/>
              </a:spcAft>
              <a:buClr>
                <a:schemeClr val="dk1"/>
              </a:buClr>
              <a:buSzPts val="1300"/>
              <a:buFont typeface="Calibri"/>
              <a:buChar char="●"/>
            </a:pPr>
            <a:r>
              <a:rPr lang="en" sz="1300" dirty="0">
                <a:solidFill>
                  <a:schemeClr val="dk1"/>
                </a:solidFill>
                <a:latin typeface="Calibri"/>
                <a:ea typeface="Calibri"/>
                <a:cs typeface="Calibri"/>
                <a:sym typeface="Calibri"/>
              </a:rPr>
              <a:t>Scientifiques et experts francophones </a:t>
            </a:r>
            <a:br>
              <a:rPr lang="en" sz="1300" dirty="0">
                <a:solidFill>
                  <a:schemeClr val="dk1"/>
                </a:solidFill>
                <a:latin typeface="Calibri"/>
                <a:ea typeface="Calibri"/>
                <a:cs typeface="Calibri"/>
                <a:sym typeface="Calibri"/>
              </a:rPr>
            </a:br>
            <a:r>
              <a:rPr lang="en" sz="1300" dirty="0">
                <a:solidFill>
                  <a:schemeClr val="dk1"/>
                </a:solidFill>
                <a:latin typeface="Calibri"/>
                <a:ea typeface="Calibri"/>
                <a:cs typeface="Calibri"/>
                <a:sym typeface="Calibri"/>
              </a:rPr>
              <a:t>(</a:t>
            </a:r>
            <a:r>
              <a:rPr lang="en" sz="1300" dirty="0" err="1">
                <a:solidFill>
                  <a:schemeClr val="dk1"/>
                </a:solidFill>
                <a:latin typeface="Calibri"/>
                <a:ea typeface="Calibri"/>
                <a:cs typeface="Calibri"/>
                <a:sym typeface="Calibri"/>
              </a:rPr>
              <a:t>traduction</a:t>
            </a:r>
            <a:r>
              <a:rPr lang="en" sz="1300" dirty="0">
                <a:solidFill>
                  <a:schemeClr val="dk1"/>
                </a:solidFill>
                <a:latin typeface="Calibri"/>
                <a:ea typeface="Calibri"/>
                <a:cs typeface="Calibri"/>
                <a:sym typeface="Calibri"/>
              </a:rPr>
              <a:t> possible français &lt;&gt; allemand)</a:t>
            </a:r>
            <a:endParaRPr sz="1300" dirty="0">
              <a:solidFill>
                <a:schemeClr val="dk1"/>
              </a:solidFill>
              <a:latin typeface="Calibri"/>
              <a:ea typeface="Calibri"/>
              <a:cs typeface="Calibri"/>
              <a:sym typeface="Calibri"/>
            </a:endParaRPr>
          </a:p>
        </p:txBody>
      </p:sp>
      <p:sp>
        <p:nvSpPr>
          <p:cNvPr id="711" name="Google Shape;711;p63"/>
          <p:cNvSpPr/>
          <p:nvPr/>
        </p:nvSpPr>
        <p:spPr>
          <a:xfrm>
            <a:off x="1908871" y="1354173"/>
            <a:ext cx="1665919" cy="89052"/>
          </a:xfrm>
          <a:custGeom>
            <a:avLst/>
            <a:gdLst/>
            <a:ahLst/>
            <a:cxnLst/>
            <a:rect l="l" t="t" r="r" b="b"/>
            <a:pathLst>
              <a:path w="41661" h="2227" extrusionOk="0">
                <a:moveTo>
                  <a:pt x="1" y="0"/>
                </a:moveTo>
                <a:lnTo>
                  <a:pt x="1" y="739"/>
                </a:lnTo>
                <a:cubicBezTo>
                  <a:pt x="1061" y="739"/>
                  <a:pt x="1549" y="1060"/>
                  <a:pt x="2108" y="1429"/>
                </a:cubicBezTo>
                <a:cubicBezTo>
                  <a:pt x="2704" y="1798"/>
                  <a:pt x="3358" y="2227"/>
                  <a:pt x="4632" y="2227"/>
                </a:cubicBezTo>
                <a:cubicBezTo>
                  <a:pt x="5894" y="2227"/>
                  <a:pt x="6561" y="1798"/>
                  <a:pt x="7145" y="1429"/>
                </a:cubicBezTo>
                <a:cubicBezTo>
                  <a:pt x="7728" y="1060"/>
                  <a:pt x="8204" y="739"/>
                  <a:pt x="9252" y="739"/>
                </a:cubicBezTo>
                <a:cubicBezTo>
                  <a:pt x="10312" y="739"/>
                  <a:pt x="10800" y="1060"/>
                  <a:pt x="11371" y="1429"/>
                </a:cubicBezTo>
                <a:cubicBezTo>
                  <a:pt x="11967" y="1798"/>
                  <a:pt x="12622" y="2227"/>
                  <a:pt x="13884" y="2227"/>
                </a:cubicBezTo>
                <a:cubicBezTo>
                  <a:pt x="15146" y="2227"/>
                  <a:pt x="15824" y="1798"/>
                  <a:pt x="16396" y="1429"/>
                </a:cubicBezTo>
                <a:cubicBezTo>
                  <a:pt x="16979" y="1060"/>
                  <a:pt x="17455" y="739"/>
                  <a:pt x="18515" y="739"/>
                </a:cubicBezTo>
                <a:cubicBezTo>
                  <a:pt x="19575" y="739"/>
                  <a:pt x="20063" y="1060"/>
                  <a:pt x="20623" y="1429"/>
                </a:cubicBezTo>
                <a:cubicBezTo>
                  <a:pt x="21206" y="1798"/>
                  <a:pt x="21873" y="2227"/>
                  <a:pt x="23147" y="2227"/>
                </a:cubicBezTo>
                <a:cubicBezTo>
                  <a:pt x="24409" y="2227"/>
                  <a:pt x="25075" y="1798"/>
                  <a:pt x="25659" y="1429"/>
                </a:cubicBezTo>
                <a:cubicBezTo>
                  <a:pt x="26242" y="1060"/>
                  <a:pt x="26719" y="739"/>
                  <a:pt x="27766" y="739"/>
                </a:cubicBezTo>
                <a:cubicBezTo>
                  <a:pt x="28826" y="739"/>
                  <a:pt x="29314" y="1060"/>
                  <a:pt x="29886" y="1429"/>
                </a:cubicBezTo>
                <a:cubicBezTo>
                  <a:pt x="30469" y="1798"/>
                  <a:pt x="31136" y="2227"/>
                  <a:pt x="32398" y="2227"/>
                </a:cubicBezTo>
                <a:cubicBezTo>
                  <a:pt x="33660" y="2227"/>
                  <a:pt x="34339" y="1798"/>
                  <a:pt x="34910" y="1429"/>
                </a:cubicBezTo>
                <a:cubicBezTo>
                  <a:pt x="35493" y="1060"/>
                  <a:pt x="35982" y="739"/>
                  <a:pt x="37029" y="739"/>
                </a:cubicBezTo>
                <a:cubicBezTo>
                  <a:pt x="38089" y="739"/>
                  <a:pt x="38577" y="1060"/>
                  <a:pt x="39137" y="1429"/>
                </a:cubicBezTo>
                <a:cubicBezTo>
                  <a:pt x="39720" y="1798"/>
                  <a:pt x="40387" y="2227"/>
                  <a:pt x="41661" y="2227"/>
                </a:cubicBezTo>
                <a:lnTo>
                  <a:pt x="41661" y="1489"/>
                </a:lnTo>
                <a:cubicBezTo>
                  <a:pt x="40601" y="1489"/>
                  <a:pt x="40113" y="1167"/>
                  <a:pt x="39542" y="798"/>
                </a:cubicBezTo>
                <a:cubicBezTo>
                  <a:pt x="38958" y="429"/>
                  <a:pt x="38291" y="0"/>
                  <a:pt x="37029" y="0"/>
                </a:cubicBezTo>
                <a:cubicBezTo>
                  <a:pt x="35767" y="0"/>
                  <a:pt x="35089" y="429"/>
                  <a:pt x="34517" y="798"/>
                </a:cubicBezTo>
                <a:cubicBezTo>
                  <a:pt x="33934" y="1167"/>
                  <a:pt x="33446" y="1489"/>
                  <a:pt x="32398" y="1489"/>
                </a:cubicBezTo>
                <a:cubicBezTo>
                  <a:pt x="31338" y="1489"/>
                  <a:pt x="30850" y="1167"/>
                  <a:pt x="30290" y="798"/>
                </a:cubicBezTo>
                <a:cubicBezTo>
                  <a:pt x="29707" y="429"/>
                  <a:pt x="29040" y="0"/>
                  <a:pt x="27766" y="0"/>
                </a:cubicBezTo>
                <a:cubicBezTo>
                  <a:pt x="26504" y="0"/>
                  <a:pt x="25837" y="429"/>
                  <a:pt x="25254" y="798"/>
                </a:cubicBezTo>
                <a:cubicBezTo>
                  <a:pt x="24671" y="1167"/>
                  <a:pt x="24194" y="1489"/>
                  <a:pt x="23147" y="1489"/>
                </a:cubicBezTo>
                <a:cubicBezTo>
                  <a:pt x="22087" y="1489"/>
                  <a:pt x="21599" y="1167"/>
                  <a:pt x="21027" y="798"/>
                </a:cubicBezTo>
                <a:cubicBezTo>
                  <a:pt x="20432" y="429"/>
                  <a:pt x="19777" y="0"/>
                  <a:pt x="18515" y="0"/>
                </a:cubicBezTo>
                <a:cubicBezTo>
                  <a:pt x="17253" y="0"/>
                  <a:pt x="16574" y="429"/>
                  <a:pt x="16003" y="798"/>
                </a:cubicBezTo>
                <a:cubicBezTo>
                  <a:pt x="15419" y="1167"/>
                  <a:pt x="14931" y="1489"/>
                  <a:pt x="13884" y="1489"/>
                </a:cubicBezTo>
                <a:cubicBezTo>
                  <a:pt x="12824" y="1489"/>
                  <a:pt x="12336" y="1167"/>
                  <a:pt x="11776" y="798"/>
                </a:cubicBezTo>
                <a:cubicBezTo>
                  <a:pt x="11181" y="429"/>
                  <a:pt x="10526" y="0"/>
                  <a:pt x="9252" y="0"/>
                </a:cubicBezTo>
                <a:cubicBezTo>
                  <a:pt x="7990" y="0"/>
                  <a:pt x="7323" y="429"/>
                  <a:pt x="6740" y="798"/>
                </a:cubicBezTo>
                <a:cubicBezTo>
                  <a:pt x="6156" y="1167"/>
                  <a:pt x="5668" y="1489"/>
                  <a:pt x="4632" y="1489"/>
                </a:cubicBezTo>
                <a:cubicBezTo>
                  <a:pt x="3573" y="1489"/>
                  <a:pt x="3085" y="1167"/>
                  <a:pt x="2513" y="798"/>
                </a:cubicBezTo>
                <a:cubicBezTo>
                  <a:pt x="1918" y="429"/>
                  <a:pt x="1263" y="0"/>
                  <a:pt x="1" y="0"/>
                </a:cubicBezTo>
                <a:close/>
              </a:path>
            </a:pathLst>
          </a:custGeom>
          <a:solidFill>
            <a:srgbClr val="A0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Image 3">
            <a:extLst>
              <a:ext uri="{FF2B5EF4-FFF2-40B4-BE49-F238E27FC236}">
                <a16:creationId xmlns:a16="http://schemas.microsoft.com/office/drawing/2014/main" id="{1215946B-CCC8-494F-92FE-57A3E6F5F981}"/>
              </a:ext>
            </a:extLst>
          </p:cNvPr>
          <p:cNvPicPr>
            <a:picLocks noChangeAspect="1"/>
          </p:cNvPicPr>
          <p:nvPr/>
        </p:nvPicPr>
        <p:blipFill>
          <a:blip r:embed="rId3"/>
          <a:stretch>
            <a:fillRect/>
          </a:stretch>
        </p:blipFill>
        <p:spPr>
          <a:xfrm>
            <a:off x="5098168" y="892050"/>
            <a:ext cx="3304659" cy="2775913"/>
          </a:xfrm>
          <a:prstGeom prst="rect">
            <a:avLst/>
          </a:prstGeom>
        </p:spPr>
      </p:pic>
      <p:pic>
        <p:nvPicPr>
          <p:cNvPr id="5" name="Image 4">
            <a:extLst>
              <a:ext uri="{FF2B5EF4-FFF2-40B4-BE49-F238E27FC236}">
                <a16:creationId xmlns:a16="http://schemas.microsoft.com/office/drawing/2014/main" id="{DE1D227F-1A46-B557-9C72-3143B043D4BB}"/>
              </a:ext>
            </a:extLst>
          </p:cNvPr>
          <p:cNvPicPr>
            <a:picLocks noChangeAspect="1"/>
          </p:cNvPicPr>
          <p:nvPr/>
        </p:nvPicPr>
        <p:blipFill>
          <a:blip r:embed="rId4"/>
          <a:srcRect/>
          <a:stretch/>
        </p:blipFill>
        <p:spPr>
          <a:xfrm>
            <a:off x="0" y="4507992"/>
            <a:ext cx="9144000" cy="635508"/>
          </a:xfrm>
          <a:prstGeom prst="rect">
            <a:avLst/>
          </a:prstGeom>
        </p:spPr>
      </p:pic>
    </p:spTree>
    <p:extLst>
      <p:ext uri="{BB962C8B-B14F-4D97-AF65-F5344CB8AC3E}">
        <p14:creationId xmlns:p14="http://schemas.microsoft.com/office/powerpoint/2010/main" val="118867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4"/>
        <p:cNvGrpSpPr/>
        <p:nvPr/>
      </p:nvGrpSpPr>
      <p:grpSpPr>
        <a:xfrm>
          <a:off x="0" y="0"/>
          <a:ext cx="0" cy="0"/>
          <a:chOff x="0" y="0"/>
          <a:chExt cx="0" cy="0"/>
        </a:xfrm>
      </p:grpSpPr>
      <p:sp>
        <p:nvSpPr>
          <p:cNvPr id="1175" name="Google Shape;1175;p102"/>
          <p:cNvSpPr/>
          <p:nvPr/>
        </p:nvSpPr>
        <p:spPr>
          <a:xfrm>
            <a:off x="3214650" y="0"/>
            <a:ext cx="2714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02"/>
          <p:cNvSpPr txBox="1">
            <a:spLocks noGrp="1"/>
          </p:cNvSpPr>
          <p:nvPr>
            <p:ph type="ctrTitle"/>
          </p:nvPr>
        </p:nvSpPr>
        <p:spPr>
          <a:xfrm>
            <a:off x="1727400" y="671764"/>
            <a:ext cx="5689200" cy="12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b="1">
                <a:solidFill>
                  <a:srgbClr val="A0581F"/>
                </a:solidFill>
                <a:latin typeface="Livvic"/>
                <a:ea typeface="Livvic"/>
                <a:cs typeface="Livvic"/>
                <a:sym typeface="Livvic"/>
              </a:rPr>
              <a:t>MERCI</a:t>
            </a:r>
            <a:endParaRPr sz="4200" b="1">
              <a:solidFill>
                <a:srgbClr val="A0581F"/>
              </a:solidFill>
              <a:latin typeface="Livvic"/>
              <a:ea typeface="Livvic"/>
              <a:cs typeface="Livvic"/>
              <a:sym typeface="Livvic"/>
            </a:endParaRPr>
          </a:p>
        </p:txBody>
      </p:sp>
      <p:sp>
        <p:nvSpPr>
          <p:cNvPr id="1178" name="Google Shape;1178;p102"/>
          <p:cNvSpPr/>
          <p:nvPr/>
        </p:nvSpPr>
        <p:spPr>
          <a:xfrm rot="10800000" flipH="1">
            <a:off x="3881100" y="2531810"/>
            <a:ext cx="1422525" cy="93300"/>
          </a:xfrm>
          <a:custGeom>
            <a:avLst/>
            <a:gdLst/>
            <a:ahLst/>
            <a:cxnLst/>
            <a:rect l="l" t="t" r="r" b="b"/>
            <a:pathLst>
              <a:path w="62687" h="2227" extrusionOk="0">
                <a:moveTo>
                  <a:pt x="0" y="0"/>
                </a:moveTo>
                <a:lnTo>
                  <a:pt x="0" y="739"/>
                </a:lnTo>
                <a:cubicBezTo>
                  <a:pt x="1107" y="739"/>
                  <a:pt x="1655" y="1072"/>
                  <a:pt x="2227" y="1429"/>
                </a:cubicBezTo>
                <a:cubicBezTo>
                  <a:pt x="2834" y="1798"/>
                  <a:pt x="3513" y="2227"/>
                  <a:pt x="4822" y="2227"/>
                </a:cubicBezTo>
                <a:cubicBezTo>
                  <a:pt x="6132" y="2227"/>
                  <a:pt x="6822" y="1798"/>
                  <a:pt x="7430" y="1429"/>
                </a:cubicBezTo>
                <a:cubicBezTo>
                  <a:pt x="8013" y="1072"/>
                  <a:pt x="8549" y="739"/>
                  <a:pt x="9644" y="739"/>
                </a:cubicBezTo>
                <a:cubicBezTo>
                  <a:pt x="10752" y="739"/>
                  <a:pt x="11299" y="1072"/>
                  <a:pt x="11871" y="1429"/>
                </a:cubicBezTo>
                <a:cubicBezTo>
                  <a:pt x="12478" y="1798"/>
                  <a:pt x="13157" y="2227"/>
                  <a:pt x="14466" y="2227"/>
                </a:cubicBezTo>
                <a:cubicBezTo>
                  <a:pt x="15776" y="2227"/>
                  <a:pt x="16467" y="1798"/>
                  <a:pt x="17074" y="1429"/>
                </a:cubicBezTo>
                <a:cubicBezTo>
                  <a:pt x="17657" y="1072"/>
                  <a:pt x="18193" y="739"/>
                  <a:pt x="19288" y="739"/>
                </a:cubicBezTo>
                <a:cubicBezTo>
                  <a:pt x="20396" y="739"/>
                  <a:pt x="20943" y="1072"/>
                  <a:pt x="21515" y="1429"/>
                </a:cubicBezTo>
                <a:cubicBezTo>
                  <a:pt x="22122" y="1798"/>
                  <a:pt x="22801" y="2227"/>
                  <a:pt x="24110" y="2227"/>
                </a:cubicBezTo>
                <a:cubicBezTo>
                  <a:pt x="25420" y="2227"/>
                  <a:pt x="26111" y="1798"/>
                  <a:pt x="26718" y="1429"/>
                </a:cubicBezTo>
                <a:cubicBezTo>
                  <a:pt x="27301" y="1072"/>
                  <a:pt x="27837" y="739"/>
                  <a:pt x="28932" y="739"/>
                </a:cubicBezTo>
                <a:cubicBezTo>
                  <a:pt x="30040" y="739"/>
                  <a:pt x="30587" y="1072"/>
                  <a:pt x="31159" y="1429"/>
                </a:cubicBezTo>
                <a:cubicBezTo>
                  <a:pt x="31766" y="1798"/>
                  <a:pt x="32445" y="2227"/>
                  <a:pt x="33754" y="2227"/>
                </a:cubicBezTo>
                <a:cubicBezTo>
                  <a:pt x="35064" y="2227"/>
                  <a:pt x="35755" y="1798"/>
                  <a:pt x="36362" y="1429"/>
                </a:cubicBezTo>
                <a:cubicBezTo>
                  <a:pt x="36945" y="1072"/>
                  <a:pt x="37481" y="739"/>
                  <a:pt x="38576" y="739"/>
                </a:cubicBezTo>
                <a:cubicBezTo>
                  <a:pt x="39684" y="739"/>
                  <a:pt x="40231" y="1072"/>
                  <a:pt x="40803" y="1429"/>
                </a:cubicBezTo>
                <a:cubicBezTo>
                  <a:pt x="41410" y="1798"/>
                  <a:pt x="42089" y="2227"/>
                  <a:pt x="43398" y="2227"/>
                </a:cubicBezTo>
                <a:cubicBezTo>
                  <a:pt x="44708" y="2227"/>
                  <a:pt x="45399" y="1798"/>
                  <a:pt x="46006" y="1429"/>
                </a:cubicBezTo>
                <a:cubicBezTo>
                  <a:pt x="46589" y="1072"/>
                  <a:pt x="47125" y="739"/>
                  <a:pt x="48220" y="739"/>
                </a:cubicBezTo>
                <a:cubicBezTo>
                  <a:pt x="49328" y="739"/>
                  <a:pt x="49875" y="1072"/>
                  <a:pt x="50447" y="1429"/>
                </a:cubicBezTo>
                <a:cubicBezTo>
                  <a:pt x="51054" y="1798"/>
                  <a:pt x="51733" y="2227"/>
                  <a:pt x="53043" y="2227"/>
                </a:cubicBezTo>
                <a:cubicBezTo>
                  <a:pt x="54352" y="2227"/>
                  <a:pt x="55043" y="1798"/>
                  <a:pt x="55650" y="1429"/>
                </a:cubicBezTo>
                <a:cubicBezTo>
                  <a:pt x="56233" y="1072"/>
                  <a:pt x="56769" y="739"/>
                  <a:pt x="57865" y="739"/>
                </a:cubicBezTo>
                <a:cubicBezTo>
                  <a:pt x="58972" y="739"/>
                  <a:pt x="59520" y="1072"/>
                  <a:pt x="60091" y="1429"/>
                </a:cubicBezTo>
                <a:cubicBezTo>
                  <a:pt x="60698" y="1798"/>
                  <a:pt x="61377" y="2227"/>
                  <a:pt x="62687" y="2227"/>
                </a:cubicBezTo>
                <a:lnTo>
                  <a:pt x="62687" y="1489"/>
                </a:lnTo>
                <a:cubicBezTo>
                  <a:pt x="61591" y="1489"/>
                  <a:pt x="61044" y="1155"/>
                  <a:pt x="60472" y="798"/>
                </a:cubicBezTo>
                <a:cubicBezTo>
                  <a:pt x="59865" y="429"/>
                  <a:pt x="59174" y="0"/>
                  <a:pt x="57865" y="0"/>
                </a:cubicBezTo>
                <a:cubicBezTo>
                  <a:pt x="56555" y="0"/>
                  <a:pt x="55876" y="429"/>
                  <a:pt x="55269" y="798"/>
                </a:cubicBezTo>
                <a:cubicBezTo>
                  <a:pt x="54686" y="1155"/>
                  <a:pt x="54150" y="1489"/>
                  <a:pt x="53043" y="1489"/>
                </a:cubicBezTo>
                <a:cubicBezTo>
                  <a:pt x="51947" y="1489"/>
                  <a:pt x="51399" y="1155"/>
                  <a:pt x="50828" y="798"/>
                </a:cubicBezTo>
                <a:cubicBezTo>
                  <a:pt x="50221" y="429"/>
                  <a:pt x="49530" y="0"/>
                  <a:pt x="48220" y="0"/>
                </a:cubicBezTo>
                <a:cubicBezTo>
                  <a:pt x="46911" y="0"/>
                  <a:pt x="46232" y="429"/>
                  <a:pt x="45625" y="798"/>
                </a:cubicBezTo>
                <a:cubicBezTo>
                  <a:pt x="45042" y="1155"/>
                  <a:pt x="44506" y="1489"/>
                  <a:pt x="43398" y="1489"/>
                </a:cubicBezTo>
                <a:cubicBezTo>
                  <a:pt x="42303" y="1489"/>
                  <a:pt x="41755" y="1155"/>
                  <a:pt x="41184" y="798"/>
                </a:cubicBezTo>
                <a:cubicBezTo>
                  <a:pt x="40577" y="429"/>
                  <a:pt x="39886" y="0"/>
                  <a:pt x="38576" y="0"/>
                </a:cubicBezTo>
                <a:cubicBezTo>
                  <a:pt x="37267" y="0"/>
                  <a:pt x="36588" y="429"/>
                  <a:pt x="35981" y="798"/>
                </a:cubicBezTo>
                <a:cubicBezTo>
                  <a:pt x="35397" y="1155"/>
                  <a:pt x="34862" y="1489"/>
                  <a:pt x="33754" y="1489"/>
                </a:cubicBezTo>
                <a:cubicBezTo>
                  <a:pt x="32659" y="1489"/>
                  <a:pt x="32111" y="1155"/>
                  <a:pt x="31540" y="798"/>
                </a:cubicBezTo>
                <a:cubicBezTo>
                  <a:pt x="30933" y="429"/>
                  <a:pt x="30242" y="0"/>
                  <a:pt x="28932" y="0"/>
                </a:cubicBezTo>
                <a:cubicBezTo>
                  <a:pt x="27623" y="0"/>
                  <a:pt x="26944" y="429"/>
                  <a:pt x="26337" y="798"/>
                </a:cubicBezTo>
                <a:cubicBezTo>
                  <a:pt x="25753" y="1155"/>
                  <a:pt x="25218" y="1489"/>
                  <a:pt x="24110" y="1489"/>
                </a:cubicBezTo>
                <a:cubicBezTo>
                  <a:pt x="23015" y="1489"/>
                  <a:pt x="22467" y="1155"/>
                  <a:pt x="21896" y="798"/>
                </a:cubicBezTo>
                <a:cubicBezTo>
                  <a:pt x="21289" y="429"/>
                  <a:pt x="20598" y="0"/>
                  <a:pt x="19288" y="0"/>
                </a:cubicBezTo>
                <a:cubicBezTo>
                  <a:pt x="17979" y="0"/>
                  <a:pt x="17300" y="429"/>
                  <a:pt x="16693" y="798"/>
                </a:cubicBezTo>
                <a:cubicBezTo>
                  <a:pt x="16109" y="1155"/>
                  <a:pt x="15574" y="1489"/>
                  <a:pt x="14466" y="1489"/>
                </a:cubicBezTo>
                <a:cubicBezTo>
                  <a:pt x="13371" y="1489"/>
                  <a:pt x="12823" y="1155"/>
                  <a:pt x="12252" y="798"/>
                </a:cubicBezTo>
                <a:cubicBezTo>
                  <a:pt x="11644" y="429"/>
                  <a:pt x="10954" y="0"/>
                  <a:pt x="9644" y="0"/>
                </a:cubicBezTo>
                <a:cubicBezTo>
                  <a:pt x="8335" y="0"/>
                  <a:pt x="7656" y="429"/>
                  <a:pt x="7049" y="798"/>
                </a:cubicBezTo>
                <a:cubicBezTo>
                  <a:pt x="6465" y="1155"/>
                  <a:pt x="5929" y="1489"/>
                  <a:pt x="4822" y="1489"/>
                </a:cubicBezTo>
                <a:cubicBezTo>
                  <a:pt x="3727" y="1489"/>
                  <a:pt x="3179" y="1155"/>
                  <a:pt x="2608" y="798"/>
                </a:cubicBezTo>
                <a:cubicBezTo>
                  <a:pt x="2000" y="429"/>
                  <a:pt x="1310" y="0"/>
                  <a:pt x="0" y="0"/>
                </a:cubicBezTo>
                <a:close/>
              </a:path>
            </a:pathLst>
          </a:custGeom>
          <a:solidFill>
            <a:srgbClr val="A058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 1">
            <a:extLst>
              <a:ext uri="{FF2B5EF4-FFF2-40B4-BE49-F238E27FC236}">
                <a16:creationId xmlns:a16="http://schemas.microsoft.com/office/drawing/2014/main" id="{80DADE33-0881-E038-3658-F7C8E6AA9045}"/>
              </a:ext>
            </a:extLst>
          </p:cNvPr>
          <p:cNvPicPr>
            <a:picLocks noChangeAspect="1"/>
          </p:cNvPicPr>
          <p:nvPr/>
        </p:nvPicPr>
        <p:blipFill>
          <a:blip r:embed="rId4"/>
          <a:srcRect/>
          <a:stretch/>
        </p:blipFill>
        <p:spPr>
          <a:xfrm>
            <a:off x="0" y="4507992"/>
            <a:ext cx="9144000" cy="635508"/>
          </a:xfrm>
          <a:prstGeom prst="rect">
            <a:avLst/>
          </a:prstGeom>
        </p:spPr>
      </p:pic>
    </p:spTree>
  </p:cSld>
  <p:clrMapOvr>
    <a:masterClrMapping/>
  </p:clrMapOvr>
</p:sld>
</file>

<file path=ppt/theme/theme1.xml><?xml version="1.0" encoding="utf-8"?>
<a:theme xmlns:a="http://schemas.openxmlformats.org/drawingml/2006/main" name="Explore &amp; Travel by Slidesgo">
  <a:themeElements>
    <a:clrScheme name="Simple Light">
      <a:dk1>
        <a:srgbClr val="000000"/>
      </a:dk1>
      <a:lt1>
        <a:srgbClr val="FFFFFF"/>
      </a:lt1>
      <a:dk2>
        <a:srgbClr val="44546A"/>
      </a:dk2>
      <a:lt2>
        <a:srgbClr val="EEEEEE"/>
      </a:lt2>
      <a:accent1>
        <a:srgbClr val="F6F5F0"/>
      </a:accent1>
      <a:accent2>
        <a:srgbClr val="EBE6E0"/>
      </a:accent2>
      <a:accent3>
        <a:srgbClr val="E2D5CC"/>
      </a:accent3>
      <a:accent4>
        <a:srgbClr val="CABCB3"/>
      </a:accent4>
      <a:accent5>
        <a:srgbClr val="ABA197"/>
      </a:accent5>
      <a:accent6>
        <a:srgbClr val="44546A"/>
      </a:accent6>
      <a:hlink>
        <a:srgbClr val="4454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302</Words>
  <Application>Microsoft Office PowerPoint</Application>
  <PresentationFormat>Affichage à l'écran (16:9)</PresentationFormat>
  <Paragraphs>21</Paragraphs>
  <Slides>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vt:i4>
      </vt:variant>
    </vt:vector>
  </HeadingPairs>
  <TitlesOfParts>
    <vt:vector size="10" baseType="lpstr">
      <vt:lpstr>IBM Plex Sans</vt:lpstr>
      <vt:lpstr>Karla</vt:lpstr>
      <vt:lpstr>Livvic</vt:lpstr>
      <vt:lpstr>Arial</vt:lpstr>
      <vt:lpstr>Calibri</vt:lpstr>
      <vt:lpstr>Josefin Sans</vt:lpstr>
      <vt:lpstr>Explore &amp; Travel by Slidesgo</vt:lpstr>
      <vt:lpstr>Présentation PowerPoint</vt:lpstr>
      <vt:lpstr>LES Journées d’Etude des Sols   Edition 2025</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COMMUNiCATION  &amp; MARKETING</dc:title>
  <dc:creator>Sophie RAOUS</dc:creator>
  <cp:lastModifiedBy>Sophie RAOUS</cp:lastModifiedBy>
  <cp:revision>45</cp:revision>
  <dcterms:modified xsi:type="dcterms:W3CDTF">2025-05-19T15:41:45Z</dcterms:modified>
</cp:coreProperties>
</file>