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35"/>
  </p:notesMasterIdLst>
  <p:sldIdLst>
    <p:sldId id="256" r:id="rId2"/>
    <p:sldId id="259" r:id="rId3"/>
    <p:sldId id="260" r:id="rId4"/>
    <p:sldId id="476" r:id="rId5"/>
    <p:sldId id="261" r:id="rId6"/>
    <p:sldId id="477" r:id="rId7"/>
    <p:sldId id="336" r:id="rId8"/>
    <p:sldId id="341" r:id="rId9"/>
    <p:sldId id="433" r:id="rId10"/>
    <p:sldId id="262" r:id="rId11"/>
    <p:sldId id="444" r:id="rId12"/>
    <p:sldId id="466" r:id="rId13"/>
    <p:sldId id="468" r:id="rId14"/>
    <p:sldId id="267" r:id="rId15"/>
    <p:sldId id="438" r:id="rId16"/>
    <p:sldId id="470" r:id="rId17"/>
    <p:sldId id="435" r:id="rId18"/>
    <p:sldId id="443" r:id="rId19"/>
    <p:sldId id="471" r:id="rId20"/>
    <p:sldId id="475" r:id="rId21"/>
    <p:sldId id="439" r:id="rId22"/>
    <p:sldId id="271" r:id="rId23"/>
    <p:sldId id="272" r:id="rId24"/>
    <p:sldId id="474" r:id="rId25"/>
    <p:sldId id="288" r:id="rId26"/>
    <p:sldId id="265" r:id="rId27"/>
    <p:sldId id="473" r:id="rId28"/>
    <p:sldId id="319" r:id="rId29"/>
    <p:sldId id="339" r:id="rId30"/>
    <p:sldId id="331" r:id="rId31"/>
    <p:sldId id="330" r:id="rId32"/>
    <p:sldId id="274" r:id="rId33"/>
    <p:sldId id="327" r:id="rId34"/>
  </p:sldIdLst>
  <p:sldSz cx="9144000" cy="5143500" type="screen16x9"/>
  <p:notesSz cx="6858000" cy="9144000"/>
  <p:embeddedFontLst>
    <p:embeddedFont>
      <p:font typeface="DejaVu Sans" panose="020B0604020202020204" charset="0"/>
      <p:regular r:id="rId36"/>
      <p:bold r:id="rId37"/>
      <p:italic r:id="rId38"/>
      <p:boldItalic r:id="rId39"/>
    </p:embeddedFont>
    <p:embeddedFont>
      <p:font typeface="IBM Plex Sans" panose="020B0503050203000203" pitchFamily="34" charset="0"/>
      <p:regular r:id="rId40"/>
      <p:bold r:id="rId41"/>
      <p:italic r:id="rId42"/>
      <p:boldItalic r:id="rId43"/>
    </p:embeddedFont>
    <p:embeddedFont>
      <p:font typeface="Josefin Sans" pitchFamily="2" charset="0"/>
      <p:regular r:id="rId44"/>
      <p:bold r:id="rId45"/>
      <p:italic r:id="rId46"/>
      <p:boldItalic r:id="rId47"/>
    </p:embeddedFont>
    <p:embeddedFont>
      <p:font typeface="Karla" pitchFamily="2" charset="0"/>
      <p:regular r:id="rId48"/>
      <p:bold r:id="rId49"/>
    </p:embeddedFont>
    <p:embeddedFont>
      <p:font typeface="Livvic" pitchFamily="2" charset="0"/>
      <p:regular r:id="rId50"/>
      <p:bold r:id="rId51"/>
      <p:italic r:id="rId52"/>
      <p:boldItalic r:id="rId53"/>
    </p:embeddedFont>
    <p:embeddedFont>
      <p:font typeface="Ubuntu" panose="020B0504030602030204" pitchFamily="34" charset="0"/>
      <p:regular r:id="rId54"/>
      <p:bold r:id="rId55"/>
      <p:italic r:id="rId56"/>
      <p:boldItalic r:id="rId5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6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AFDE840-01E8-483E-B095-C9AAA163FEBF}">
  <a:tblStyle styleId="{4AFDE840-01E8-483E-B095-C9AAA163FEB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52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font" Target="fonts/font2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font" Target="fonts/font2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54544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89a3160b7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89a3160b7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30009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6">
            <a:extLst>
              <a:ext uri="{FF2B5EF4-FFF2-40B4-BE49-F238E27FC236}">
                <a16:creationId xmlns:a16="http://schemas.microsoft.com/office/drawing/2014/main" id="{76EC35D4-47D2-3AD2-A69A-1C17B71F26D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EF57B23-A337-4C26-B56F-E1232DCCE7D1}" type="slidenum">
              <a:rPr lang="fr-FR" altLang="fr-FR" sz="1400" smtClean="0">
                <a:cs typeface="DejaVu Sans" panose="020B0603030804020204" pitchFamily="34" charset="0"/>
              </a:rPr>
              <a:pPr>
                <a:spcBef>
                  <a:spcPct val="0"/>
                </a:spcBef>
              </a:pPr>
              <a:t>18</a:t>
            </a:fld>
            <a:endParaRPr lang="fr-FR" altLang="fr-FR" sz="1400">
              <a:cs typeface="DejaVu Sans" panose="020B0603030804020204" pitchFamily="34" charset="0"/>
            </a:endParaRPr>
          </a:p>
        </p:txBody>
      </p:sp>
      <p:sp>
        <p:nvSpPr>
          <p:cNvPr id="51203" name="Rectangle 1">
            <a:extLst>
              <a:ext uri="{FF2B5EF4-FFF2-40B4-BE49-F238E27FC236}">
                <a16:creationId xmlns:a16="http://schemas.microsoft.com/office/drawing/2014/main" id="{0A9060D0-33DE-695F-7248-B4783E8A79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4" name="Rectangle 2">
            <a:extLst>
              <a:ext uri="{FF2B5EF4-FFF2-40B4-BE49-F238E27FC236}">
                <a16:creationId xmlns:a16="http://schemas.microsoft.com/office/drawing/2014/main" id="{FA4655C7-8081-107E-ED43-8C3B08F927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>
            <a:extLst>
              <a:ext uri="{FF2B5EF4-FFF2-40B4-BE49-F238E27FC236}">
                <a16:creationId xmlns:a16="http://schemas.microsoft.com/office/drawing/2014/main" id="{630E4073-A862-D996-3573-72C1CD0CFD6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1DDC744-B708-4CF1-ACF5-4855897E122C}" type="slidenum">
              <a:rPr lang="fr-FR" altLang="fr-FR" sz="1400" smtClean="0">
                <a:cs typeface="DejaVu Sans" panose="020B0603030804020204" pitchFamily="34" charset="0"/>
              </a:rPr>
              <a:pPr>
                <a:spcBef>
                  <a:spcPct val="0"/>
                </a:spcBef>
              </a:pPr>
              <a:t>19</a:t>
            </a:fld>
            <a:endParaRPr lang="fr-FR" altLang="fr-FR" sz="1400">
              <a:cs typeface="DejaVu Sans" panose="020B0603030804020204" pitchFamily="34" charset="0"/>
            </a:endParaRPr>
          </a:p>
        </p:txBody>
      </p:sp>
      <p:sp>
        <p:nvSpPr>
          <p:cNvPr id="33795" name="Rectangle 1">
            <a:extLst>
              <a:ext uri="{FF2B5EF4-FFF2-40B4-BE49-F238E27FC236}">
                <a16:creationId xmlns:a16="http://schemas.microsoft.com/office/drawing/2014/main" id="{7D10E2C1-CEA9-AAB8-68DC-E05180D5B39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Rectangle 2">
            <a:extLst>
              <a:ext uri="{FF2B5EF4-FFF2-40B4-BE49-F238E27FC236}">
                <a16:creationId xmlns:a16="http://schemas.microsoft.com/office/drawing/2014/main" id="{B1F94CB7-8402-A9A4-4A75-7D1DFD64DF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2C5F3EE-2187-4AF8-B488-75FCAAFA6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6">
            <a:extLst>
              <a:ext uri="{FF2B5EF4-FFF2-40B4-BE49-F238E27FC236}">
                <a16:creationId xmlns:a16="http://schemas.microsoft.com/office/drawing/2014/main" id="{24E05A2D-751A-96D1-E012-276FCD186B4A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21DDC744-B708-4CF1-ACF5-4855897E122C}" type="slidenum">
              <a:rPr lang="fr-FR" altLang="fr-FR" sz="1400" smtClean="0">
                <a:cs typeface="DejaVu Sans" panose="020B0603030804020204" pitchFamily="34" charset="0"/>
              </a:rPr>
              <a:pPr>
                <a:spcBef>
                  <a:spcPct val="0"/>
                </a:spcBef>
              </a:pPr>
              <a:t>20</a:t>
            </a:fld>
            <a:endParaRPr lang="fr-FR" altLang="fr-FR" sz="1400">
              <a:cs typeface="DejaVu Sans" panose="020B0603030804020204" pitchFamily="34" charset="0"/>
            </a:endParaRPr>
          </a:p>
        </p:txBody>
      </p:sp>
      <p:sp>
        <p:nvSpPr>
          <p:cNvPr id="33795" name="Rectangle 1">
            <a:extLst>
              <a:ext uri="{FF2B5EF4-FFF2-40B4-BE49-F238E27FC236}">
                <a16:creationId xmlns:a16="http://schemas.microsoft.com/office/drawing/2014/main" id="{2400C62F-DA50-39BE-6ECE-EBA4813DF59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6" name="Rectangle 2">
            <a:extLst>
              <a:ext uri="{FF2B5EF4-FFF2-40B4-BE49-F238E27FC236}">
                <a16:creationId xmlns:a16="http://schemas.microsoft.com/office/drawing/2014/main" id="{C5A57AF1-5290-836F-07A8-54E3FCA8AFC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462450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6">
            <a:extLst>
              <a:ext uri="{FF2B5EF4-FFF2-40B4-BE49-F238E27FC236}">
                <a16:creationId xmlns:a16="http://schemas.microsoft.com/office/drawing/2014/main" id="{568AB5B0-6E94-15B7-8939-254C0958078C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46D98FA-C8C9-470C-AD7A-50F0BB8E5D87}" type="slidenum">
              <a:rPr lang="fr-FR" altLang="fr-FR" sz="1400" smtClean="0">
                <a:cs typeface="DejaVu Sans" panose="020B0603030804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fr-FR" altLang="fr-FR" sz="1400">
              <a:cs typeface="DejaVu Sans" panose="020B0603030804020204" pitchFamily="34" charset="0"/>
            </a:endParaRPr>
          </a:p>
        </p:txBody>
      </p:sp>
      <p:sp>
        <p:nvSpPr>
          <p:cNvPr id="43011" name="Rectangle 1">
            <a:extLst>
              <a:ext uri="{FF2B5EF4-FFF2-40B4-BE49-F238E27FC236}">
                <a16:creationId xmlns:a16="http://schemas.microsoft.com/office/drawing/2014/main" id="{A51FCBF9-7CC5-988E-DB93-DBA6A7A9471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2" name="Rectangle 2">
            <a:extLst>
              <a:ext uri="{FF2B5EF4-FFF2-40B4-BE49-F238E27FC236}">
                <a16:creationId xmlns:a16="http://schemas.microsoft.com/office/drawing/2014/main" id="{8D343CA4-BD0A-D31A-F6F5-BF8248DB5E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11f9962cbf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11f9962cbf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43760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86357fe68e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4" name="Google Shape;704;g86357fe68e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85794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>
            <a:extLst>
              <a:ext uri="{FF2B5EF4-FFF2-40B4-BE49-F238E27FC236}">
                <a16:creationId xmlns:a16="http://schemas.microsoft.com/office/drawing/2014/main" id="{20661530-1C5F-21AF-2006-B08219076BC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943981A-203A-44A3-90CB-86603C45B5EA}" type="slidenum">
              <a:rPr lang="fr-FR" altLang="fr-FR" sz="1400" smtClean="0">
                <a:cs typeface="DejaVu Sans" panose="020B0603030804020204" pitchFamily="34" charset="0"/>
              </a:rPr>
              <a:pPr>
                <a:spcBef>
                  <a:spcPct val="0"/>
                </a:spcBef>
              </a:pPr>
              <a:t>26</a:t>
            </a:fld>
            <a:endParaRPr lang="fr-FR" altLang="fr-FR" sz="1400">
              <a:cs typeface="DejaVu Sans" panose="020B0603030804020204" pitchFamily="34" charset="0"/>
            </a:endParaRPr>
          </a:p>
        </p:txBody>
      </p:sp>
      <p:sp>
        <p:nvSpPr>
          <p:cNvPr id="31747" name="Rectangle 1">
            <a:extLst>
              <a:ext uri="{FF2B5EF4-FFF2-40B4-BE49-F238E27FC236}">
                <a16:creationId xmlns:a16="http://schemas.microsoft.com/office/drawing/2014/main" id="{DE50E3AB-CF40-75A1-D827-98EB6B0B37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Rectangle 2">
            <a:extLst>
              <a:ext uri="{FF2B5EF4-FFF2-40B4-BE49-F238E27FC236}">
                <a16:creationId xmlns:a16="http://schemas.microsoft.com/office/drawing/2014/main" id="{F5D06851-F35F-B0A3-955F-3A6E6C094D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>
            <a:extLst>
              <a:ext uri="{FF2B5EF4-FFF2-40B4-BE49-F238E27FC236}">
                <a16:creationId xmlns:a16="http://schemas.microsoft.com/office/drawing/2014/main" id="{20661530-1C5F-21AF-2006-B08219076BC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A943981A-203A-44A3-90CB-86603C45B5EA}" type="slidenum">
              <a:rPr lang="fr-FR" altLang="fr-FR" sz="1400" smtClean="0">
                <a:cs typeface="DejaVu Sans" panose="020B0603030804020204" pitchFamily="34" charset="0"/>
              </a:rPr>
              <a:pPr>
                <a:spcBef>
                  <a:spcPct val="0"/>
                </a:spcBef>
              </a:pPr>
              <a:t>27</a:t>
            </a:fld>
            <a:endParaRPr lang="fr-FR" altLang="fr-FR" sz="1400">
              <a:cs typeface="DejaVu Sans" panose="020B0603030804020204" pitchFamily="34" charset="0"/>
            </a:endParaRPr>
          </a:p>
        </p:txBody>
      </p:sp>
      <p:sp>
        <p:nvSpPr>
          <p:cNvPr id="31747" name="Rectangle 1">
            <a:extLst>
              <a:ext uri="{FF2B5EF4-FFF2-40B4-BE49-F238E27FC236}">
                <a16:creationId xmlns:a16="http://schemas.microsoft.com/office/drawing/2014/main" id="{DE50E3AB-CF40-75A1-D827-98EB6B0B37C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8" name="Rectangle 2">
            <a:extLst>
              <a:ext uri="{FF2B5EF4-FFF2-40B4-BE49-F238E27FC236}">
                <a16:creationId xmlns:a16="http://schemas.microsoft.com/office/drawing/2014/main" id="{F5D06851-F35F-B0A3-955F-3A6E6C094D2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2645267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" name="Google Shape;958;p55:notes"/>
          <p:cNvSpPr/>
          <p:nvPr/>
        </p:nvSpPr>
        <p:spPr>
          <a:xfrm>
            <a:off x="4278240" y="10156680"/>
            <a:ext cx="3273120" cy="526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r">
              <a:lnSpc>
                <a:spcPct val="93000"/>
              </a:lnSpc>
              <a:tabLst>
                <a:tab pos="0" algn="l"/>
              </a:tabLst>
            </a:pPr>
            <a:fld id="{4A55AAF4-7A25-4924-AFAC-31F6E992E57B}" type="slidenum">
              <a:rPr lang="fr-FR" sz="1400" b="0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28</a:t>
            </a:fld>
            <a:endParaRPr lang="fr-FR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  <a:prstGeom prst="rect">
            <a:avLst/>
          </a:prstGeom>
          <a:ln w="0">
            <a:noFill/>
          </a:ln>
        </p:spPr>
      </p:sp>
      <p:sp>
        <p:nvSpPr>
          <p:cNvPr id="1100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6560" cy="4809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marL="216000" indent="-216000">
              <a:buNone/>
            </a:pPr>
            <a:endParaRPr lang="fr-FR" sz="1200" b="0" strike="noStrike" spc="-1">
              <a:solidFill>
                <a:schemeClr val="dk1"/>
              </a:solidFill>
              <a:latin typeface="Arial"/>
              <a:ea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8871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11a667ad806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11a667ad806_0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3835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117c6e8ba4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Google Shape;203;g117c6e8ba4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09911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g1194150f564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8" name="Google Shape;388;g1194150f564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368670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194150f56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1194150f56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62265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" name="Google Shape;1172;g117c6e8ba43_2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3" name="Google Shape;1173;g117c6e8ba43_2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57407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188f6b33a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1188f6b33a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7285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196a3fc24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196a3fc24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62774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>
            <a:extLst>
              <a:ext uri="{FF2B5EF4-FFF2-40B4-BE49-F238E27FC236}">
                <a16:creationId xmlns:a16="http://schemas.microsoft.com/office/drawing/2014/main" id="{CE83B4CE-2C55-270C-3F18-B43423AAC84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52C91C89-8B71-45B3-B913-B159A1125348}" type="slidenum">
              <a:rPr lang="fr-FR" altLang="fr-FR" sz="1400" smtClean="0">
                <a:cs typeface="DejaVu Sans" panose="020B0603030804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fr-FR" altLang="fr-FR" sz="1400">
              <a:cs typeface="DejaVu Sans" panose="020B0603030804020204" pitchFamily="34" charset="0"/>
            </a:endParaRPr>
          </a:p>
        </p:txBody>
      </p:sp>
      <p:sp>
        <p:nvSpPr>
          <p:cNvPr id="20483" name="Rectangle 1">
            <a:extLst>
              <a:ext uri="{FF2B5EF4-FFF2-40B4-BE49-F238E27FC236}">
                <a16:creationId xmlns:a16="http://schemas.microsoft.com/office/drawing/2014/main" id="{21A20862-2D5D-7E5E-C6C0-10C431A846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484" name="Rectangle 2">
            <a:extLst>
              <a:ext uri="{FF2B5EF4-FFF2-40B4-BE49-F238E27FC236}">
                <a16:creationId xmlns:a16="http://schemas.microsoft.com/office/drawing/2014/main" id="{89A629F3-676D-5C31-83A9-140084C77E1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>
            <a:extLst>
              <a:ext uri="{FF2B5EF4-FFF2-40B4-BE49-F238E27FC236}">
                <a16:creationId xmlns:a16="http://schemas.microsoft.com/office/drawing/2014/main" id="{59F93C31-D337-D937-3501-CDFB3AA9297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96F1468-306F-48A5-B5FE-8194868E9028}" type="slidenum">
              <a:rPr lang="fr-FR" altLang="fr-FR" sz="1400" smtClean="0">
                <a:cs typeface="DejaVu Sans" panose="020B0603030804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fr-FR" altLang="fr-FR" sz="1400">
              <a:cs typeface="DejaVu Sans" panose="020B0603030804020204" pitchFamily="34" charset="0"/>
            </a:endParaRPr>
          </a:p>
        </p:txBody>
      </p:sp>
      <p:sp>
        <p:nvSpPr>
          <p:cNvPr id="26627" name="Rectangle 1">
            <a:extLst>
              <a:ext uri="{FF2B5EF4-FFF2-40B4-BE49-F238E27FC236}">
                <a16:creationId xmlns:a16="http://schemas.microsoft.com/office/drawing/2014/main" id="{916D2762-F6F9-C092-4912-3B7305E1DC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id="{467E9866-0000-9C26-621D-FBD4AE05F6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18045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>
            <a:extLst>
              <a:ext uri="{FF2B5EF4-FFF2-40B4-BE49-F238E27FC236}">
                <a16:creationId xmlns:a16="http://schemas.microsoft.com/office/drawing/2014/main" id="{59F93C31-D337-D937-3501-CDFB3AA9297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96F1468-306F-48A5-B5FE-8194868E9028}" type="slidenum">
              <a:rPr lang="fr-FR" altLang="fr-FR" sz="1400" smtClean="0">
                <a:cs typeface="DejaVu Sans" panose="020B0603030804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fr-FR" altLang="fr-FR" sz="1400">
              <a:cs typeface="DejaVu Sans" panose="020B0603030804020204" pitchFamily="34" charset="0"/>
            </a:endParaRPr>
          </a:p>
        </p:txBody>
      </p:sp>
      <p:sp>
        <p:nvSpPr>
          <p:cNvPr id="26627" name="Rectangle 1">
            <a:extLst>
              <a:ext uri="{FF2B5EF4-FFF2-40B4-BE49-F238E27FC236}">
                <a16:creationId xmlns:a16="http://schemas.microsoft.com/office/drawing/2014/main" id="{916D2762-F6F9-C092-4912-3B7305E1DC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id="{467E9866-0000-9C26-621D-FBD4AE05F6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336340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>
            <a:extLst>
              <a:ext uri="{FF2B5EF4-FFF2-40B4-BE49-F238E27FC236}">
                <a16:creationId xmlns:a16="http://schemas.microsoft.com/office/drawing/2014/main" id="{59F93C31-D337-D937-3501-CDFB3AA92977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96F1468-306F-48A5-B5FE-8194868E9028}" type="slidenum">
              <a:rPr lang="fr-FR" altLang="fr-FR" sz="1400" smtClean="0">
                <a:cs typeface="DejaVu Sans" panose="020B0603030804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fr-FR" altLang="fr-FR" sz="1400">
              <a:cs typeface="DejaVu Sans" panose="020B0603030804020204" pitchFamily="34" charset="0"/>
            </a:endParaRPr>
          </a:p>
        </p:txBody>
      </p:sp>
      <p:sp>
        <p:nvSpPr>
          <p:cNvPr id="26627" name="Rectangle 1">
            <a:extLst>
              <a:ext uri="{FF2B5EF4-FFF2-40B4-BE49-F238E27FC236}">
                <a16:creationId xmlns:a16="http://schemas.microsoft.com/office/drawing/2014/main" id="{916D2762-F6F9-C092-4912-3B7305E1DCE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id="{467E9866-0000-9C26-621D-FBD4AE05F6F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62193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6">
            <a:extLst>
              <a:ext uri="{FF2B5EF4-FFF2-40B4-BE49-F238E27FC236}">
                <a16:creationId xmlns:a16="http://schemas.microsoft.com/office/drawing/2014/main" id="{05A94798-5304-0385-DCE3-8B4A27ED098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9049345C-A741-4541-818C-EFF07A7BCBA4}" type="slidenum">
              <a:rPr lang="fr-FR" altLang="fr-FR" sz="1400" smtClean="0">
                <a:cs typeface="DejaVu Sans" panose="020B0603030804020204" pitchFamily="34" charset="0"/>
              </a:rPr>
              <a:pPr>
                <a:spcBef>
                  <a:spcPct val="0"/>
                </a:spcBef>
              </a:pPr>
              <a:t>16</a:t>
            </a:fld>
            <a:endParaRPr lang="fr-FR" altLang="fr-FR" sz="1400">
              <a:cs typeface="DejaVu Sans" panose="020B0603030804020204" pitchFamily="34" charset="0"/>
            </a:endParaRPr>
          </a:p>
        </p:txBody>
      </p:sp>
      <p:sp>
        <p:nvSpPr>
          <p:cNvPr id="38915" name="Rectangle 1">
            <a:extLst>
              <a:ext uri="{FF2B5EF4-FFF2-40B4-BE49-F238E27FC236}">
                <a16:creationId xmlns:a16="http://schemas.microsoft.com/office/drawing/2014/main" id="{9F3AD2FC-EF3F-BF1F-3097-FA21A243400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6" name="Rectangle 2">
            <a:extLst>
              <a:ext uri="{FF2B5EF4-FFF2-40B4-BE49-F238E27FC236}">
                <a16:creationId xmlns:a16="http://schemas.microsoft.com/office/drawing/2014/main" id="{FFE87C00-D108-85C3-1CCF-6443CA48C4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://bit.ly/2TtBDfr" TargetMode="Externa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728900" y="1372538"/>
            <a:ext cx="5687700" cy="126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619600" y="2670050"/>
            <a:ext cx="39045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">
  <p:cSld name="CUSTOM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6"/>
          <p:cNvSpPr/>
          <p:nvPr/>
        </p:nvSpPr>
        <p:spPr>
          <a:xfrm>
            <a:off x="4205100" y="0"/>
            <a:ext cx="49389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6"/>
          <p:cNvSpPr txBox="1">
            <a:spLocks noGrp="1"/>
          </p:cNvSpPr>
          <p:nvPr>
            <p:ph type="subTitle" idx="1"/>
          </p:nvPr>
        </p:nvSpPr>
        <p:spPr>
          <a:xfrm>
            <a:off x="5437150" y="463200"/>
            <a:ext cx="18744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6"/>
          <p:cNvSpPr txBox="1">
            <a:spLocks noGrp="1"/>
          </p:cNvSpPr>
          <p:nvPr>
            <p:ph type="title"/>
          </p:nvPr>
        </p:nvSpPr>
        <p:spPr>
          <a:xfrm>
            <a:off x="713100" y="2053950"/>
            <a:ext cx="2578500" cy="10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 idx="2" hasCustomPrompt="1"/>
          </p:nvPr>
        </p:nvSpPr>
        <p:spPr>
          <a:xfrm>
            <a:off x="4617350" y="798550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r>
              <a:t>xx%</a:t>
            </a:r>
          </a:p>
        </p:txBody>
      </p:sp>
      <p:sp>
        <p:nvSpPr>
          <p:cNvPr id="81" name="Google Shape;81;p16"/>
          <p:cNvSpPr txBox="1">
            <a:spLocks noGrp="1"/>
          </p:cNvSpPr>
          <p:nvPr>
            <p:ph type="subTitle" idx="3"/>
          </p:nvPr>
        </p:nvSpPr>
        <p:spPr>
          <a:xfrm>
            <a:off x="5437150" y="817700"/>
            <a:ext cx="28071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title" idx="4" hasCustomPrompt="1"/>
          </p:nvPr>
        </p:nvSpPr>
        <p:spPr>
          <a:xfrm>
            <a:off x="4617350" y="1839042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r>
              <a:t>xx%</a:t>
            </a:r>
          </a:p>
        </p:txBody>
      </p:sp>
      <p:sp>
        <p:nvSpPr>
          <p:cNvPr id="83" name="Google Shape;83;p16"/>
          <p:cNvSpPr txBox="1">
            <a:spLocks noGrp="1"/>
          </p:cNvSpPr>
          <p:nvPr>
            <p:ph type="title" idx="5" hasCustomPrompt="1"/>
          </p:nvPr>
        </p:nvSpPr>
        <p:spPr>
          <a:xfrm>
            <a:off x="4617350" y="2880733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r>
              <a:t>xx%</a:t>
            </a:r>
          </a:p>
        </p:txBody>
      </p:sp>
      <p:sp>
        <p:nvSpPr>
          <p:cNvPr id="84" name="Google Shape;84;p16"/>
          <p:cNvSpPr txBox="1">
            <a:spLocks noGrp="1"/>
          </p:cNvSpPr>
          <p:nvPr>
            <p:ph type="title" idx="6" hasCustomPrompt="1"/>
          </p:nvPr>
        </p:nvSpPr>
        <p:spPr>
          <a:xfrm>
            <a:off x="4617350" y="3922425"/>
            <a:ext cx="6036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r>
              <a:t>xx%</a:t>
            </a:r>
          </a:p>
        </p:txBody>
      </p:sp>
      <p:sp>
        <p:nvSpPr>
          <p:cNvPr id="85" name="Google Shape;85;p16"/>
          <p:cNvSpPr txBox="1">
            <a:spLocks noGrp="1"/>
          </p:cNvSpPr>
          <p:nvPr>
            <p:ph type="subTitle" idx="7"/>
          </p:nvPr>
        </p:nvSpPr>
        <p:spPr>
          <a:xfrm>
            <a:off x="5437150" y="1503692"/>
            <a:ext cx="18744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8"/>
          </p:nvPr>
        </p:nvSpPr>
        <p:spPr>
          <a:xfrm>
            <a:off x="5437150" y="1860292"/>
            <a:ext cx="28071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subTitle" idx="9"/>
          </p:nvPr>
        </p:nvSpPr>
        <p:spPr>
          <a:xfrm>
            <a:off x="5437150" y="2545383"/>
            <a:ext cx="18744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16"/>
          <p:cNvSpPr txBox="1">
            <a:spLocks noGrp="1"/>
          </p:cNvSpPr>
          <p:nvPr>
            <p:ph type="subTitle" idx="13"/>
          </p:nvPr>
        </p:nvSpPr>
        <p:spPr>
          <a:xfrm>
            <a:off x="5437150" y="2901983"/>
            <a:ext cx="28071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89" name="Google Shape;89;p16"/>
          <p:cNvSpPr txBox="1">
            <a:spLocks noGrp="1"/>
          </p:cNvSpPr>
          <p:nvPr>
            <p:ph type="subTitle" idx="14"/>
          </p:nvPr>
        </p:nvSpPr>
        <p:spPr>
          <a:xfrm>
            <a:off x="5437150" y="3587075"/>
            <a:ext cx="18744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6"/>
          <p:cNvSpPr txBox="1">
            <a:spLocks noGrp="1"/>
          </p:cNvSpPr>
          <p:nvPr>
            <p:ph type="subTitle" idx="15"/>
          </p:nvPr>
        </p:nvSpPr>
        <p:spPr>
          <a:xfrm>
            <a:off x="5437150" y="3943675"/>
            <a:ext cx="28071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_AND_TWO_COLUMNS_1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/>
          <p:nvPr/>
        </p:nvSpPr>
        <p:spPr>
          <a:xfrm>
            <a:off x="0" y="2387525"/>
            <a:ext cx="9144000" cy="275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8"/>
          <p:cNvSpPr txBox="1">
            <a:spLocks noGrp="1"/>
          </p:cNvSpPr>
          <p:nvPr>
            <p:ph type="title"/>
          </p:nvPr>
        </p:nvSpPr>
        <p:spPr>
          <a:xfrm>
            <a:off x="474300" y="674008"/>
            <a:ext cx="3447300" cy="125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8"/>
          <p:cNvSpPr txBox="1">
            <a:spLocks noGrp="1"/>
          </p:cNvSpPr>
          <p:nvPr>
            <p:ph type="subTitle" idx="1"/>
          </p:nvPr>
        </p:nvSpPr>
        <p:spPr>
          <a:xfrm>
            <a:off x="713100" y="3123163"/>
            <a:ext cx="24048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subTitle" idx="2"/>
          </p:nvPr>
        </p:nvSpPr>
        <p:spPr>
          <a:xfrm>
            <a:off x="713100" y="3499888"/>
            <a:ext cx="24048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3"/>
          </p:nvPr>
        </p:nvSpPr>
        <p:spPr>
          <a:xfrm>
            <a:off x="3367650" y="3123163"/>
            <a:ext cx="24048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subTitle" idx="4"/>
          </p:nvPr>
        </p:nvSpPr>
        <p:spPr>
          <a:xfrm>
            <a:off x="3367650" y="3499888"/>
            <a:ext cx="24048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subTitle" idx="5"/>
          </p:nvPr>
        </p:nvSpPr>
        <p:spPr>
          <a:xfrm>
            <a:off x="6022200" y="3123163"/>
            <a:ext cx="2404800" cy="40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subTitle" idx="6"/>
          </p:nvPr>
        </p:nvSpPr>
        <p:spPr>
          <a:xfrm>
            <a:off x="6022200" y="3499888"/>
            <a:ext cx="24048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 1">
  <p:cSld name="SECTION_TITLE_AND_DESCRIPTION_1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9"/>
          <p:cNvSpPr txBox="1">
            <a:spLocks noGrp="1"/>
          </p:cNvSpPr>
          <p:nvPr>
            <p:ph type="title"/>
          </p:nvPr>
        </p:nvSpPr>
        <p:spPr>
          <a:xfrm>
            <a:off x="3093200" y="1471188"/>
            <a:ext cx="2953500" cy="1316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subTitle" idx="1"/>
          </p:nvPr>
        </p:nvSpPr>
        <p:spPr>
          <a:xfrm>
            <a:off x="3093150" y="2721313"/>
            <a:ext cx="2953500" cy="95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_ONLY_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 txBox="1">
            <a:spLocks noGrp="1"/>
          </p:cNvSpPr>
          <p:nvPr>
            <p:ph type="title"/>
          </p:nvPr>
        </p:nvSpPr>
        <p:spPr>
          <a:xfrm>
            <a:off x="713100" y="1945500"/>
            <a:ext cx="2907900" cy="12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0"/>
          <p:cNvSpPr/>
          <p:nvPr/>
        </p:nvSpPr>
        <p:spPr>
          <a:xfrm>
            <a:off x="0" y="4599425"/>
            <a:ext cx="9144000" cy="544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mall number">
  <p:cSld name="BIG_NUMBER_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4"/>
          <p:cNvSpPr txBox="1">
            <a:spLocks noGrp="1"/>
          </p:cNvSpPr>
          <p:nvPr>
            <p:ph type="title" hasCustomPrompt="1"/>
          </p:nvPr>
        </p:nvSpPr>
        <p:spPr>
          <a:xfrm>
            <a:off x="713100" y="863956"/>
            <a:ext cx="2319000" cy="585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145" name="Google Shape;145;p24"/>
          <p:cNvSpPr txBox="1">
            <a:spLocks noGrp="1"/>
          </p:cNvSpPr>
          <p:nvPr>
            <p:ph type="subTitle" idx="1"/>
          </p:nvPr>
        </p:nvSpPr>
        <p:spPr>
          <a:xfrm>
            <a:off x="713100" y="1508050"/>
            <a:ext cx="2319000" cy="5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6" name="Google Shape;146;p24"/>
          <p:cNvSpPr txBox="1">
            <a:spLocks noGrp="1"/>
          </p:cNvSpPr>
          <p:nvPr>
            <p:ph type="title" idx="2" hasCustomPrompt="1"/>
          </p:nvPr>
        </p:nvSpPr>
        <p:spPr>
          <a:xfrm>
            <a:off x="3412499" y="863956"/>
            <a:ext cx="2319000" cy="585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147" name="Google Shape;147;p24"/>
          <p:cNvSpPr txBox="1">
            <a:spLocks noGrp="1"/>
          </p:cNvSpPr>
          <p:nvPr>
            <p:ph type="subTitle" idx="3"/>
          </p:nvPr>
        </p:nvSpPr>
        <p:spPr>
          <a:xfrm>
            <a:off x="3412499" y="1508050"/>
            <a:ext cx="2319000" cy="5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48" name="Google Shape;148;p24"/>
          <p:cNvSpPr txBox="1">
            <a:spLocks noGrp="1"/>
          </p:cNvSpPr>
          <p:nvPr>
            <p:ph type="title" idx="4" hasCustomPrompt="1"/>
          </p:nvPr>
        </p:nvSpPr>
        <p:spPr>
          <a:xfrm>
            <a:off x="6111897" y="863956"/>
            <a:ext cx="2319000" cy="585300"/>
          </a:xfrm>
          <a:prstGeom prst="rect">
            <a:avLst/>
          </a:prstGeom>
          <a:solidFill>
            <a:schemeClr val="lt1"/>
          </a:solidFill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r>
              <a:t>xx%</a:t>
            </a:r>
          </a:p>
        </p:txBody>
      </p:sp>
      <p:sp>
        <p:nvSpPr>
          <p:cNvPr id="149" name="Google Shape;149;p24"/>
          <p:cNvSpPr txBox="1">
            <a:spLocks noGrp="1"/>
          </p:cNvSpPr>
          <p:nvPr>
            <p:ph type="subTitle" idx="5"/>
          </p:nvPr>
        </p:nvSpPr>
        <p:spPr>
          <a:xfrm>
            <a:off x="6111897" y="1508050"/>
            <a:ext cx="2319000" cy="58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 1">
  <p:cSld name="CUSTOM_2_1_1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6"/>
          <p:cNvSpPr/>
          <p:nvPr/>
        </p:nvSpPr>
        <p:spPr>
          <a:xfrm>
            <a:off x="5672675" y="-7050"/>
            <a:ext cx="34713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26"/>
          <p:cNvSpPr txBox="1">
            <a:spLocks noGrp="1"/>
          </p:cNvSpPr>
          <p:nvPr>
            <p:ph type="subTitle" idx="1"/>
          </p:nvPr>
        </p:nvSpPr>
        <p:spPr>
          <a:xfrm>
            <a:off x="713103" y="2203050"/>
            <a:ext cx="2408700" cy="170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57" name="Google Shape;157;p26"/>
          <p:cNvSpPr txBox="1">
            <a:spLocks noGrp="1"/>
          </p:cNvSpPr>
          <p:nvPr>
            <p:ph type="title"/>
          </p:nvPr>
        </p:nvSpPr>
        <p:spPr>
          <a:xfrm>
            <a:off x="713100" y="1243050"/>
            <a:ext cx="2404800" cy="96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vice mockup 2">
  <p:cSld name="CUSTOM_2_1_1_1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27"/>
          <p:cNvSpPr/>
          <p:nvPr/>
        </p:nvSpPr>
        <p:spPr>
          <a:xfrm>
            <a:off x="0" y="7050"/>
            <a:ext cx="4565100" cy="333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7"/>
          <p:cNvSpPr txBox="1">
            <a:spLocks noGrp="1"/>
          </p:cNvSpPr>
          <p:nvPr>
            <p:ph type="subTitle" idx="1"/>
          </p:nvPr>
        </p:nvSpPr>
        <p:spPr>
          <a:xfrm>
            <a:off x="713103" y="1196650"/>
            <a:ext cx="2408700" cy="134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600"/>
            </a:lvl9pPr>
          </a:lstStyle>
          <a:p>
            <a:endParaRPr/>
          </a:p>
        </p:txBody>
      </p:sp>
      <p:sp>
        <p:nvSpPr>
          <p:cNvPr id="161" name="Google Shape;161;p27"/>
          <p:cNvSpPr txBox="1">
            <a:spLocks noGrp="1"/>
          </p:cNvSpPr>
          <p:nvPr>
            <p:ph type="title"/>
          </p:nvPr>
        </p:nvSpPr>
        <p:spPr>
          <a:xfrm>
            <a:off x="713100" y="668575"/>
            <a:ext cx="2404800" cy="53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CUSTOM_3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8"/>
          <p:cNvSpPr/>
          <p:nvPr/>
        </p:nvSpPr>
        <p:spPr>
          <a:xfrm>
            <a:off x="4677525" y="-175"/>
            <a:ext cx="44664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8"/>
          <p:cNvSpPr txBox="1"/>
          <p:nvPr/>
        </p:nvSpPr>
        <p:spPr>
          <a:xfrm>
            <a:off x="5305700" y="3682050"/>
            <a:ext cx="3218700" cy="6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rPr>
              <a:t>CREDITS: This presentation template was created by </a:t>
            </a:r>
            <a:r>
              <a:rPr lang="en" sz="900">
                <a:solidFill>
                  <a:schemeClr val="dk2"/>
                </a:solidFill>
                <a:uFill>
                  <a:noFill/>
                </a:uFill>
                <a:latin typeface="IBM Plex Sans"/>
                <a:ea typeface="IBM Plex Sans"/>
                <a:cs typeface="IBM Plex Sans"/>
                <a:sym typeface="IBM Plex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9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rPr>
              <a:t>, including icons by </a:t>
            </a:r>
            <a:r>
              <a:rPr lang="en" sz="900">
                <a:solidFill>
                  <a:schemeClr val="dk2"/>
                </a:solidFill>
                <a:uFill>
                  <a:noFill/>
                </a:uFill>
                <a:latin typeface="IBM Plex Sans"/>
                <a:ea typeface="IBM Plex Sans"/>
                <a:cs typeface="IBM Plex Sans"/>
                <a:sym typeface="IBM Plex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9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rPr>
              <a:t>, and infographics &amp; images by </a:t>
            </a:r>
            <a:r>
              <a:rPr lang="en" sz="900">
                <a:solidFill>
                  <a:schemeClr val="dk2"/>
                </a:solidFill>
                <a:uFill>
                  <a:noFill/>
                </a:uFill>
                <a:latin typeface="IBM Plex Sans"/>
                <a:ea typeface="IBM Plex Sans"/>
                <a:cs typeface="IBM Plex Sans"/>
                <a:sym typeface="IBM Plex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9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rPr>
              <a:t> and illustrations by </a:t>
            </a:r>
            <a:r>
              <a:rPr lang="en" sz="900">
                <a:solidFill>
                  <a:schemeClr val="dk2"/>
                </a:solidFill>
                <a:uFill>
                  <a:noFill/>
                </a:uFill>
                <a:latin typeface="IBM Plex Sans"/>
                <a:ea typeface="IBM Plex Sans"/>
                <a:cs typeface="IBM Plex Sans"/>
                <a:sym typeface="IBM Plex San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Stories</a:t>
            </a:r>
            <a:r>
              <a:rPr lang="en" sz="9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rPr>
              <a:t>. </a:t>
            </a:r>
            <a:endParaRPr sz="900">
              <a:solidFill>
                <a:schemeClr val="dk2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165" name="Google Shape;165;p28"/>
          <p:cNvSpPr txBox="1">
            <a:spLocks noGrp="1"/>
          </p:cNvSpPr>
          <p:nvPr>
            <p:ph type="title"/>
          </p:nvPr>
        </p:nvSpPr>
        <p:spPr>
          <a:xfrm>
            <a:off x="5212175" y="428325"/>
            <a:ext cx="3218700" cy="110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6000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6000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6000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6000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6000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6000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6000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/>
          <p:nvPr/>
        </p:nvSpPr>
        <p:spPr>
          <a:xfrm>
            <a:off x="0" y="0"/>
            <a:ext cx="9144000" cy="1801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90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body" idx="1"/>
          </p:nvPr>
        </p:nvSpPr>
        <p:spPr>
          <a:xfrm>
            <a:off x="1275600" y="2289991"/>
            <a:ext cx="6592800" cy="219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Karla"/>
              <a:buChar char="■"/>
              <a:defRPr/>
            </a:lvl9pPr>
          </a:lstStyle>
          <a:p>
            <a:endParaRPr/>
          </a:p>
        </p:txBody>
      </p:sp>
      <p:grpSp>
        <p:nvGrpSpPr>
          <p:cNvPr id="25" name="Google Shape;25;p5"/>
          <p:cNvGrpSpPr/>
          <p:nvPr/>
        </p:nvGrpSpPr>
        <p:grpSpPr>
          <a:xfrm>
            <a:off x="7929809" y="624050"/>
            <a:ext cx="1400539" cy="574338"/>
            <a:chOff x="8151125" y="325850"/>
            <a:chExt cx="1041525" cy="427113"/>
          </a:xfrm>
        </p:grpSpPr>
        <p:sp>
          <p:nvSpPr>
            <p:cNvPr id="26" name="Google Shape;26;p5"/>
            <p:cNvSpPr/>
            <p:nvPr/>
          </p:nvSpPr>
          <p:spPr>
            <a:xfrm>
              <a:off x="8151125" y="325850"/>
              <a:ext cx="1041525" cy="55675"/>
            </a:xfrm>
            <a:custGeom>
              <a:avLst/>
              <a:gdLst/>
              <a:ahLst/>
              <a:cxnLst/>
              <a:rect l="l" t="t" r="r" b="b"/>
              <a:pathLst>
                <a:path w="41661" h="2227" extrusionOk="0">
                  <a:moveTo>
                    <a:pt x="1" y="0"/>
                  </a:moveTo>
                  <a:lnTo>
                    <a:pt x="1" y="739"/>
                  </a:lnTo>
                  <a:cubicBezTo>
                    <a:pt x="1061" y="739"/>
                    <a:pt x="1549" y="1060"/>
                    <a:pt x="2108" y="1429"/>
                  </a:cubicBezTo>
                  <a:cubicBezTo>
                    <a:pt x="2704" y="1798"/>
                    <a:pt x="3358" y="2227"/>
                    <a:pt x="4632" y="2227"/>
                  </a:cubicBezTo>
                  <a:cubicBezTo>
                    <a:pt x="5894" y="2227"/>
                    <a:pt x="6561" y="1798"/>
                    <a:pt x="7145" y="1429"/>
                  </a:cubicBezTo>
                  <a:cubicBezTo>
                    <a:pt x="7728" y="1060"/>
                    <a:pt x="8204" y="739"/>
                    <a:pt x="9252" y="739"/>
                  </a:cubicBezTo>
                  <a:cubicBezTo>
                    <a:pt x="10312" y="739"/>
                    <a:pt x="10800" y="1060"/>
                    <a:pt x="11371" y="1429"/>
                  </a:cubicBezTo>
                  <a:cubicBezTo>
                    <a:pt x="11967" y="1798"/>
                    <a:pt x="12622" y="2227"/>
                    <a:pt x="13884" y="2227"/>
                  </a:cubicBezTo>
                  <a:cubicBezTo>
                    <a:pt x="15146" y="2227"/>
                    <a:pt x="15824" y="1798"/>
                    <a:pt x="16396" y="1429"/>
                  </a:cubicBezTo>
                  <a:cubicBezTo>
                    <a:pt x="16979" y="1060"/>
                    <a:pt x="17455" y="739"/>
                    <a:pt x="18515" y="739"/>
                  </a:cubicBezTo>
                  <a:cubicBezTo>
                    <a:pt x="19575" y="739"/>
                    <a:pt x="20063" y="1060"/>
                    <a:pt x="20623" y="1429"/>
                  </a:cubicBezTo>
                  <a:cubicBezTo>
                    <a:pt x="21206" y="1798"/>
                    <a:pt x="21873" y="2227"/>
                    <a:pt x="23147" y="2227"/>
                  </a:cubicBezTo>
                  <a:cubicBezTo>
                    <a:pt x="24409" y="2227"/>
                    <a:pt x="25075" y="1798"/>
                    <a:pt x="25659" y="1429"/>
                  </a:cubicBezTo>
                  <a:cubicBezTo>
                    <a:pt x="26242" y="1060"/>
                    <a:pt x="26719" y="739"/>
                    <a:pt x="27766" y="739"/>
                  </a:cubicBezTo>
                  <a:cubicBezTo>
                    <a:pt x="28826" y="739"/>
                    <a:pt x="29314" y="1060"/>
                    <a:pt x="29886" y="1429"/>
                  </a:cubicBezTo>
                  <a:cubicBezTo>
                    <a:pt x="30469" y="1798"/>
                    <a:pt x="31136" y="2227"/>
                    <a:pt x="32398" y="2227"/>
                  </a:cubicBezTo>
                  <a:cubicBezTo>
                    <a:pt x="33660" y="2227"/>
                    <a:pt x="34339" y="1798"/>
                    <a:pt x="34910" y="1429"/>
                  </a:cubicBezTo>
                  <a:cubicBezTo>
                    <a:pt x="35493" y="1060"/>
                    <a:pt x="35982" y="739"/>
                    <a:pt x="37029" y="739"/>
                  </a:cubicBezTo>
                  <a:cubicBezTo>
                    <a:pt x="38089" y="739"/>
                    <a:pt x="38577" y="1060"/>
                    <a:pt x="39137" y="1429"/>
                  </a:cubicBezTo>
                  <a:cubicBezTo>
                    <a:pt x="39720" y="1798"/>
                    <a:pt x="40387" y="2227"/>
                    <a:pt x="41661" y="2227"/>
                  </a:cubicBezTo>
                  <a:lnTo>
                    <a:pt x="41661" y="1489"/>
                  </a:lnTo>
                  <a:cubicBezTo>
                    <a:pt x="40601" y="1489"/>
                    <a:pt x="40113" y="1167"/>
                    <a:pt x="39542" y="798"/>
                  </a:cubicBezTo>
                  <a:cubicBezTo>
                    <a:pt x="38958" y="429"/>
                    <a:pt x="38291" y="0"/>
                    <a:pt x="37029" y="0"/>
                  </a:cubicBezTo>
                  <a:cubicBezTo>
                    <a:pt x="35767" y="0"/>
                    <a:pt x="35089" y="429"/>
                    <a:pt x="34517" y="798"/>
                  </a:cubicBezTo>
                  <a:cubicBezTo>
                    <a:pt x="33934" y="1167"/>
                    <a:pt x="33446" y="1489"/>
                    <a:pt x="32398" y="1489"/>
                  </a:cubicBezTo>
                  <a:cubicBezTo>
                    <a:pt x="31338" y="1489"/>
                    <a:pt x="30850" y="1167"/>
                    <a:pt x="30290" y="798"/>
                  </a:cubicBezTo>
                  <a:cubicBezTo>
                    <a:pt x="29707" y="429"/>
                    <a:pt x="29040" y="0"/>
                    <a:pt x="27766" y="0"/>
                  </a:cubicBezTo>
                  <a:cubicBezTo>
                    <a:pt x="26504" y="0"/>
                    <a:pt x="25837" y="429"/>
                    <a:pt x="25254" y="798"/>
                  </a:cubicBezTo>
                  <a:cubicBezTo>
                    <a:pt x="24671" y="1167"/>
                    <a:pt x="24194" y="1489"/>
                    <a:pt x="23147" y="1489"/>
                  </a:cubicBezTo>
                  <a:cubicBezTo>
                    <a:pt x="22087" y="1489"/>
                    <a:pt x="21599" y="1167"/>
                    <a:pt x="21027" y="798"/>
                  </a:cubicBezTo>
                  <a:cubicBezTo>
                    <a:pt x="20432" y="429"/>
                    <a:pt x="19777" y="0"/>
                    <a:pt x="18515" y="0"/>
                  </a:cubicBezTo>
                  <a:cubicBezTo>
                    <a:pt x="17253" y="0"/>
                    <a:pt x="16574" y="429"/>
                    <a:pt x="16003" y="798"/>
                  </a:cubicBezTo>
                  <a:cubicBezTo>
                    <a:pt x="15419" y="1167"/>
                    <a:pt x="14931" y="1489"/>
                    <a:pt x="13884" y="1489"/>
                  </a:cubicBezTo>
                  <a:cubicBezTo>
                    <a:pt x="12824" y="1489"/>
                    <a:pt x="12336" y="1167"/>
                    <a:pt x="11776" y="798"/>
                  </a:cubicBezTo>
                  <a:cubicBezTo>
                    <a:pt x="11181" y="429"/>
                    <a:pt x="10526" y="0"/>
                    <a:pt x="9252" y="0"/>
                  </a:cubicBezTo>
                  <a:cubicBezTo>
                    <a:pt x="7990" y="0"/>
                    <a:pt x="7323" y="429"/>
                    <a:pt x="6740" y="798"/>
                  </a:cubicBezTo>
                  <a:cubicBezTo>
                    <a:pt x="6156" y="1167"/>
                    <a:pt x="5668" y="1489"/>
                    <a:pt x="4632" y="1489"/>
                  </a:cubicBezTo>
                  <a:cubicBezTo>
                    <a:pt x="3573" y="1489"/>
                    <a:pt x="3085" y="1167"/>
                    <a:pt x="2513" y="798"/>
                  </a:cubicBezTo>
                  <a:cubicBezTo>
                    <a:pt x="1918" y="429"/>
                    <a:pt x="1263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5"/>
            <p:cNvSpPr/>
            <p:nvPr/>
          </p:nvSpPr>
          <p:spPr>
            <a:xfrm>
              <a:off x="8151125" y="511563"/>
              <a:ext cx="1041525" cy="55675"/>
            </a:xfrm>
            <a:custGeom>
              <a:avLst/>
              <a:gdLst/>
              <a:ahLst/>
              <a:cxnLst/>
              <a:rect l="l" t="t" r="r" b="b"/>
              <a:pathLst>
                <a:path w="41661" h="2227" extrusionOk="0">
                  <a:moveTo>
                    <a:pt x="1" y="0"/>
                  </a:moveTo>
                  <a:lnTo>
                    <a:pt x="1" y="739"/>
                  </a:lnTo>
                  <a:cubicBezTo>
                    <a:pt x="1061" y="739"/>
                    <a:pt x="1549" y="1060"/>
                    <a:pt x="2108" y="1429"/>
                  </a:cubicBezTo>
                  <a:cubicBezTo>
                    <a:pt x="2704" y="1798"/>
                    <a:pt x="3358" y="2227"/>
                    <a:pt x="4632" y="2227"/>
                  </a:cubicBezTo>
                  <a:cubicBezTo>
                    <a:pt x="5894" y="2227"/>
                    <a:pt x="6561" y="1798"/>
                    <a:pt x="7145" y="1429"/>
                  </a:cubicBezTo>
                  <a:cubicBezTo>
                    <a:pt x="7728" y="1060"/>
                    <a:pt x="8204" y="739"/>
                    <a:pt x="9252" y="739"/>
                  </a:cubicBezTo>
                  <a:cubicBezTo>
                    <a:pt x="10312" y="739"/>
                    <a:pt x="10800" y="1060"/>
                    <a:pt x="11371" y="1429"/>
                  </a:cubicBezTo>
                  <a:cubicBezTo>
                    <a:pt x="11967" y="1798"/>
                    <a:pt x="12622" y="2227"/>
                    <a:pt x="13884" y="2227"/>
                  </a:cubicBezTo>
                  <a:cubicBezTo>
                    <a:pt x="15146" y="2227"/>
                    <a:pt x="15824" y="1798"/>
                    <a:pt x="16396" y="1429"/>
                  </a:cubicBezTo>
                  <a:cubicBezTo>
                    <a:pt x="16979" y="1060"/>
                    <a:pt x="17455" y="739"/>
                    <a:pt x="18515" y="739"/>
                  </a:cubicBezTo>
                  <a:cubicBezTo>
                    <a:pt x="19575" y="739"/>
                    <a:pt x="20063" y="1060"/>
                    <a:pt x="20623" y="1429"/>
                  </a:cubicBezTo>
                  <a:cubicBezTo>
                    <a:pt x="21206" y="1798"/>
                    <a:pt x="21873" y="2227"/>
                    <a:pt x="23147" y="2227"/>
                  </a:cubicBezTo>
                  <a:cubicBezTo>
                    <a:pt x="24409" y="2227"/>
                    <a:pt x="25075" y="1798"/>
                    <a:pt x="25659" y="1429"/>
                  </a:cubicBezTo>
                  <a:cubicBezTo>
                    <a:pt x="26242" y="1060"/>
                    <a:pt x="26719" y="739"/>
                    <a:pt x="27766" y="739"/>
                  </a:cubicBezTo>
                  <a:cubicBezTo>
                    <a:pt x="28826" y="739"/>
                    <a:pt x="29314" y="1060"/>
                    <a:pt x="29886" y="1429"/>
                  </a:cubicBezTo>
                  <a:cubicBezTo>
                    <a:pt x="30469" y="1798"/>
                    <a:pt x="31136" y="2227"/>
                    <a:pt x="32398" y="2227"/>
                  </a:cubicBezTo>
                  <a:cubicBezTo>
                    <a:pt x="33660" y="2227"/>
                    <a:pt x="34339" y="1798"/>
                    <a:pt x="34910" y="1429"/>
                  </a:cubicBezTo>
                  <a:cubicBezTo>
                    <a:pt x="35493" y="1060"/>
                    <a:pt x="35982" y="739"/>
                    <a:pt x="37029" y="739"/>
                  </a:cubicBezTo>
                  <a:cubicBezTo>
                    <a:pt x="38089" y="739"/>
                    <a:pt x="38577" y="1060"/>
                    <a:pt x="39137" y="1429"/>
                  </a:cubicBezTo>
                  <a:cubicBezTo>
                    <a:pt x="39720" y="1798"/>
                    <a:pt x="40387" y="2227"/>
                    <a:pt x="41661" y="2227"/>
                  </a:cubicBezTo>
                  <a:lnTo>
                    <a:pt x="41661" y="1489"/>
                  </a:lnTo>
                  <a:cubicBezTo>
                    <a:pt x="40601" y="1489"/>
                    <a:pt x="40113" y="1167"/>
                    <a:pt x="39542" y="798"/>
                  </a:cubicBezTo>
                  <a:cubicBezTo>
                    <a:pt x="38958" y="429"/>
                    <a:pt x="38291" y="0"/>
                    <a:pt x="37029" y="0"/>
                  </a:cubicBezTo>
                  <a:cubicBezTo>
                    <a:pt x="35767" y="0"/>
                    <a:pt x="35089" y="429"/>
                    <a:pt x="34517" y="798"/>
                  </a:cubicBezTo>
                  <a:cubicBezTo>
                    <a:pt x="33934" y="1167"/>
                    <a:pt x="33446" y="1489"/>
                    <a:pt x="32398" y="1489"/>
                  </a:cubicBezTo>
                  <a:cubicBezTo>
                    <a:pt x="31338" y="1489"/>
                    <a:pt x="30850" y="1167"/>
                    <a:pt x="30290" y="798"/>
                  </a:cubicBezTo>
                  <a:cubicBezTo>
                    <a:pt x="29707" y="429"/>
                    <a:pt x="29040" y="0"/>
                    <a:pt x="27766" y="0"/>
                  </a:cubicBezTo>
                  <a:cubicBezTo>
                    <a:pt x="26504" y="0"/>
                    <a:pt x="25837" y="429"/>
                    <a:pt x="25254" y="798"/>
                  </a:cubicBezTo>
                  <a:cubicBezTo>
                    <a:pt x="24671" y="1167"/>
                    <a:pt x="24194" y="1489"/>
                    <a:pt x="23147" y="1489"/>
                  </a:cubicBezTo>
                  <a:cubicBezTo>
                    <a:pt x="22087" y="1489"/>
                    <a:pt x="21599" y="1167"/>
                    <a:pt x="21027" y="798"/>
                  </a:cubicBezTo>
                  <a:cubicBezTo>
                    <a:pt x="20432" y="429"/>
                    <a:pt x="19777" y="0"/>
                    <a:pt x="18515" y="0"/>
                  </a:cubicBezTo>
                  <a:cubicBezTo>
                    <a:pt x="17253" y="0"/>
                    <a:pt x="16574" y="429"/>
                    <a:pt x="16003" y="798"/>
                  </a:cubicBezTo>
                  <a:cubicBezTo>
                    <a:pt x="15419" y="1167"/>
                    <a:pt x="14931" y="1489"/>
                    <a:pt x="13884" y="1489"/>
                  </a:cubicBezTo>
                  <a:cubicBezTo>
                    <a:pt x="12824" y="1489"/>
                    <a:pt x="12336" y="1167"/>
                    <a:pt x="11776" y="798"/>
                  </a:cubicBezTo>
                  <a:cubicBezTo>
                    <a:pt x="11181" y="429"/>
                    <a:pt x="10526" y="0"/>
                    <a:pt x="9252" y="0"/>
                  </a:cubicBezTo>
                  <a:cubicBezTo>
                    <a:pt x="7990" y="0"/>
                    <a:pt x="7323" y="429"/>
                    <a:pt x="6740" y="798"/>
                  </a:cubicBezTo>
                  <a:cubicBezTo>
                    <a:pt x="6156" y="1167"/>
                    <a:pt x="5668" y="1489"/>
                    <a:pt x="4632" y="1489"/>
                  </a:cubicBezTo>
                  <a:cubicBezTo>
                    <a:pt x="3573" y="1489"/>
                    <a:pt x="3085" y="1167"/>
                    <a:pt x="2513" y="798"/>
                  </a:cubicBezTo>
                  <a:cubicBezTo>
                    <a:pt x="1918" y="429"/>
                    <a:pt x="1263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5"/>
            <p:cNvSpPr/>
            <p:nvPr/>
          </p:nvSpPr>
          <p:spPr>
            <a:xfrm>
              <a:off x="8151125" y="697288"/>
              <a:ext cx="1041525" cy="55675"/>
            </a:xfrm>
            <a:custGeom>
              <a:avLst/>
              <a:gdLst/>
              <a:ahLst/>
              <a:cxnLst/>
              <a:rect l="l" t="t" r="r" b="b"/>
              <a:pathLst>
                <a:path w="41661" h="2227" extrusionOk="0">
                  <a:moveTo>
                    <a:pt x="1" y="0"/>
                  </a:moveTo>
                  <a:lnTo>
                    <a:pt x="1" y="739"/>
                  </a:lnTo>
                  <a:cubicBezTo>
                    <a:pt x="1061" y="739"/>
                    <a:pt x="1549" y="1060"/>
                    <a:pt x="2108" y="1429"/>
                  </a:cubicBezTo>
                  <a:cubicBezTo>
                    <a:pt x="2704" y="1798"/>
                    <a:pt x="3358" y="2227"/>
                    <a:pt x="4632" y="2227"/>
                  </a:cubicBezTo>
                  <a:cubicBezTo>
                    <a:pt x="5894" y="2227"/>
                    <a:pt x="6561" y="1798"/>
                    <a:pt x="7145" y="1429"/>
                  </a:cubicBezTo>
                  <a:cubicBezTo>
                    <a:pt x="7728" y="1060"/>
                    <a:pt x="8204" y="739"/>
                    <a:pt x="9252" y="739"/>
                  </a:cubicBezTo>
                  <a:cubicBezTo>
                    <a:pt x="10312" y="739"/>
                    <a:pt x="10800" y="1060"/>
                    <a:pt x="11371" y="1429"/>
                  </a:cubicBezTo>
                  <a:cubicBezTo>
                    <a:pt x="11967" y="1798"/>
                    <a:pt x="12622" y="2227"/>
                    <a:pt x="13884" y="2227"/>
                  </a:cubicBezTo>
                  <a:cubicBezTo>
                    <a:pt x="15146" y="2227"/>
                    <a:pt x="15824" y="1798"/>
                    <a:pt x="16396" y="1429"/>
                  </a:cubicBezTo>
                  <a:cubicBezTo>
                    <a:pt x="16979" y="1060"/>
                    <a:pt x="17455" y="739"/>
                    <a:pt x="18515" y="739"/>
                  </a:cubicBezTo>
                  <a:cubicBezTo>
                    <a:pt x="19575" y="739"/>
                    <a:pt x="20063" y="1060"/>
                    <a:pt x="20623" y="1429"/>
                  </a:cubicBezTo>
                  <a:cubicBezTo>
                    <a:pt x="21206" y="1798"/>
                    <a:pt x="21873" y="2227"/>
                    <a:pt x="23147" y="2227"/>
                  </a:cubicBezTo>
                  <a:cubicBezTo>
                    <a:pt x="24409" y="2227"/>
                    <a:pt x="25075" y="1798"/>
                    <a:pt x="25659" y="1429"/>
                  </a:cubicBezTo>
                  <a:cubicBezTo>
                    <a:pt x="26242" y="1060"/>
                    <a:pt x="26719" y="739"/>
                    <a:pt x="27766" y="739"/>
                  </a:cubicBezTo>
                  <a:cubicBezTo>
                    <a:pt x="28826" y="739"/>
                    <a:pt x="29314" y="1060"/>
                    <a:pt x="29886" y="1429"/>
                  </a:cubicBezTo>
                  <a:cubicBezTo>
                    <a:pt x="30469" y="1798"/>
                    <a:pt x="31136" y="2227"/>
                    <a:pt x="32398" y="2227"/>
                  </a:cubicBezTo>
                  <a:cubicBezTo>
                    <a:pt x="33660" y="2227"/>
                    <a:pt x="34339" y="1798"/>
                    <a:pt x="34910" y="1429"/>
                  </a:cubicBezTo>
                  <a:cubicBezTo>
                    <a:pt x="35493" y="1060"/>
                    <a:pt x="35982" y="739"/>
                    <a:pt x="37029" y="739"/>
                  </a:cubicBezTo>
                  <a:cubicBezTo>
                    <a:pt x="38089" y="739"/>
                    <a:pt x="38577" y="1060"/>
                    <a:pt x="39137" y="1429"/>
                  </a:cubicBezTo>
                  <a:cubicBezTo>
                    <a:pt x="39720" y="1798"/>
                    <a:pt x="40387" y="2227"/>
                    <a:pt x="41661" y="2227"/>
                  </a:cubicBezTo>
                  <a:lnTo>
                    <a:pt x="41661" y="1489"/>
                  </a:lnTo>
                  <a:cubicBezTo>
                    <a:pt x="40601" y="1489"/>
                    <a:pt x="40113" y="1167"/>
                    <a:pt x="39542" y="798"/>
                  </a:cubicBezTo>
                  <a:cubicBezTo>
                    <a:pt x="38958" y="429"/>
                    <a:pt x="38291" y="0"/>
                    <a:pt x="37029" y="0"/>
                  </a:cubicBezTo>
                  <a:cubicBezTo>
                    <a:pt x="35767" y="0"/>
                    <a:pt x="35089" y="429"/>
                    <a:pt x="34517" y="798"/>
                  </a:cubicBezTo>
                  <a:cubicBezTo>
                    <a:pt x="33934" y="1167"/>
                    <a:pt x="33446" y="1489"/>
                    <a:pt x="32398" y="1489"/>
                  </a:cubicBezTo>
                  <a:cubicBezTo>
                    <a:pt x="31338" y="1489"/>
                    <a:pt x="30850" y="1167"/>
                    <a:pt x="30290" y="798"/>
                  </a:cubicBezTo>
                  <a:cubicBezTo>
                    <a:pt x="29707" y="429"/>
                    <a:pt x="29040" y="0"/>
                    <a:pt x="27766" y="0"/>
                  </a:cubicBezTo>
                  <a:cubicBezTo>
                    <a:pt x="26504" y="0"/>
                    <a:pt x="25837" y="429"/>
                    <a:pt x="25254" y="798"/>
                  </a:cubicBezTo>
                  <a:cubicBezTo>
                    <a:pt x="24671" y="1167"/>
                    <a:pt x="24194" y="1489"/>
                    <a:pt x="23147" y="1489"/>
                  </a:cubicBezTo>
                  <a:cubicBezTo>
                    <a:pt x="22087" y="1489"/>
                    <a:pt x="21599" y="1167"/>
                    <a:pt x="21027" y="798"/>
                  </a:cubicBezTo>
                  <a:cubicBezTo>
                    <a:pt x="20432" y="429"/>
                    <a:pt x="19777" y="0"/>
                    <a:pt x="18515" y="0"/>
                  </a:cubicBezTo>
                  <a:cubicBezTo>
                    <a:pt x="17253" y="0"/>
                    <a:pt x="16574" y="429"/>
                    <a:pt x="16003" y="798"/>
                  </a:cubicBezTo>
                  <a:cubicBezTo>
                    <a:pt x="15419" y="1167"/>
                    <a:pt x="14931" y="1489"/>
                    <a:pt x="13884" y="1489"/>
                  </a:cubicBezTo>
                  <a:cubicBezTo>
                    <a:pt x="12824" y="1489"/>
                    <a:pt x="12336" y="1167"/>
                    <a:pt x="11776" y="798"/>
                  </a:cubicBezTo>
                  <a:cubicBezTo>
                    <a:pt x="11181" y="429"/>
                    <a:pt x="10526" y="0"/>
                    <a:pt x="9252" y="0"/>
                  </a:cubicBezTo>
                  <a:cubicBezTo>
                    <a:pt x="7990" y="0"/>
                    <a:pt x="7323" y="429"/>
                    <a:pt x="6740" y="798"/>
                  </a:cubicBezTo>
                  <a:cubicBezTo>
                    <a:pt x="6156" y="1167"/>
                    <a:pt x="5668" y="1489"/>
                    <a:pt x="4632" y="1489"/>
                  </a:cubicBezTo>
                  <a:cubicBezTo>
                    <a:pt x="3573" y="1489"/>
                    <a:pt x="3085" y="1167"/>
                    <a:pt x="2513" y="798"/>
                  </a:cubicBezTo>
                  <a:cubicBezTo>
                    <a:pt x="1918" y="429"/>
                    <a:pt x="1263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38505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4826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_HEADER_1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0" y="0"/>
            <a:ext cx="9144000" cy="3171000"/>
          </a:xfrm>
          <a:prstGeom prst="rect">
            <a:avLst/>
          </a:prstGeom>
          <a:solidFill>
            <a:srgbClr val="F6F5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4773300" y="997672"/>
            <a:ext cx="3657600" cy="18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title" idx="2" hasCustomPrompt="1"/>
          </p:nvPr>
        </p:nvSpPr>
        <p:spPr>
          <a:xfrm>
            <a:off x="4773300" y="320675"/>
            <a:ext cx="810300" cy="75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000"/>
              <a:buNone/>
              <a:defRPr sz="4000" b="1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1"/>
            </a:lvl9pPr>
          </a:lstStyle>
          <a:p>
            <a:r>
              <a:t>xx%</a:t>
            </a:r>
          </a:p>
        </p:txBody>
      </p:sp>
      <p:sp>
        <p:nvSpPr>
          <p:cNvPr id="20" name="Google Shape;20;p4"/>
          <p:cNvSpPr txBox="1">
            <a:spLocks noGrp="1"/>
          </p:cNvSpPr>
          <p:nvPr>
            <p:ph type="subTitle" idx="1"/>
          </p:nvPr>
        </p:nvSpPr>
        <p:spPr>
          <a:xfrm>
            <a:off x="4773300" y="3823500"/>
            <a:ext cx="2807100" cy="66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</p:spTree>
    <p:extLst>
      <p:ext uri="{BB962C8B-B14F-4D97-AF65-F5344CB8AC3E}">
        <p14:creationId xmlns:p14="http://schemas.microsoft.com/office/powerpoint/2010/main" val="23834327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457200" y="205200"/>
            <a:ext cx="8229240" cy="858600"/>
          </a:xfrm>
          <a:prstGeom prst="rect">
            <a:avLst/>
          </a:prstGeom>
        </p:spPr>
        <p:txBody>
          <a:bodyPr lIns="0" tIns="0" rIns="0" bIns="0" anchor="ctr">
            <a:sp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457200" y="1203480"/>
            <a:ext cx="8229240" cy="29829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14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4500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>
            <a:off x="0" y="0"/>
            <a:ext cx="9144000" cy="25719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5349900" y="670500"/>
            <a:ext cx="3017400" cy="12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ubTitle" idx="1"/>
          </p:nvPr>
        </p:nvSpPr>
        <p:spPr>
          <a:xfrm>
            <a:off x="1224005" y="3097075"/>
            <a:ext cx="21213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6"/>
          <p:cNvSpPr txBox="1">
            <a:spLocks noGrp="1"/>
          </p:cNvSpPr>
          <p:nvPr>
            <p:ph type="subTitle" idx="2"/>
          </p:nvPr>
        </p:nvSpPr>
        <p:spPr>
          <a:xfrm>
            <a:off x="777305" y="3452775"/>
            <a:ext cx="30174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subTitle" idx="3"/>
          </p:nvPr>
        </p:nvSpPr>
        <p:spPr>
          <a:xfrm>
            <a:off x="5798694" y="3097075"/>
            <a:ext cx="2121300" cy="42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ubTitle" idx="4"/>
          </p:nvPr>
        </p:nvSpPr>
        <p:spPr>
          <a:xfrm>
            <a:off x="5349294" y="3452775"/>
            <a:ext cx="3017400" cy="120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_AND_TWO_COLUMNS_2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 flipH="1">
            <a:off x="3513600" y="0"/>
            <a:ext cx="56304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subTitle" idx="1"/>
          </p:nvPr>
        </p:nvSpPr>
        <p:spPr>
          <a:xfrm>
            <a:off x="4201075" y="3005675"/>
            <a:ext cx="1902000" cy="6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ubTitle" idx="2"/>
          </p:nvPr>
        </p:nvSpPr>
        <p:spPr>
          <a:xfrm>
            <a:off x="4201075" y="3634800"/>
            <a:ext cx="1902000" cy="9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713100" y="1941150"/>
            <a:ext cx="2578500" cy="126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ubTitle" idx="3"/>
          </p:nvPr>
        </p:nvSpPr>
        <p:spPr>
          <a:xfrm>
            <a:off x="6528948" y="3005675"/>
            <a:ext cx="1902000" cy="6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1"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subTitle" idx="4"/>
          </p:nvPr>
        </p:nvSpPr>
        <p:spPr>
          <a:xfrm>
            <a:off x="6528948" y="3634800"/>
            <a:ext cx="1902000" cy="96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8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8"/>
          <p:cNvSpPr/>
          <p:nvPr/>
        </p:nvSpPr>
        <p:spPr>
          <a:xfrm>
            <a:off x="0" y="0"/>
            <a:ext cx="9144000" cy="141000"/>
          </a:xfrm>
          <a:prstGeom prst="rect">
            <a:avLst/>
          </a:prstGeom>
          <a:solidFill>
            <a:srgbClr val="F6F5F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/>
          <p:nvPr/>
        </p:nvSpPr>
        <p:spPr>
          <a:xfrm>
            <a:off x="4677525" y="-175"/>
            <a:ext cx="44667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2633400" cy="164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1994325" y="3390600"/>
            <a:ext cx="2679300" cy="12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ONE_COLUMN_TEXT_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 txBox="1">
            <a:spLocks noGrp="1"/>
          </p:cNvSpPr>
          <p:nvPr>
            <p:ph type="title"/>
          </p:nvPr>
        </p:nvSpPr>
        <p:spPr>
          <a:xfrm>
            <a:off x="1205825" y="2415400"/>
            <a:ext cx="3337500" cy="9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subTitle" idx="1"/>
          </p:nvPr>
        </p:nvSpPr>
        <p:spPr>
          <a:xfrm>
            <a:off x="1205825" y="3390600"/>
            <a:ext cx="3337500" cy="121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53" name="Google Shape;53;p10"/>
          <p:cNvSpPr/>
          <p:nvPr/>
        </p:nvSpPr>
        <p:spPr>
          <a:xfrm>
            <a:off x="0" y="0"/>
            <a:ext cx="7131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" name="Google Shape;54;p10"/>
          <p:cNvGrpSpPr/>
          <p:nvPr/>
        </p:nvGrpSpPr>
        <p:grpSpPr>
          <a:xfrm>
            <a:off x="1208234" y="539400"/>
            <a:ext cx="1400539" cy="574338"/>
            <a:chOff x="8151125" y="325850"/>
            <a:chExt cx="1041525" cy="427113"/>
          </a:xfrm>
        </p:grpSpPr>
        <p:sp>
          <p:nvSpPr>
            <p:cNvPr id="55" name="Google Shape;55;p10"/>
            <p:cNvSpPr/>
            <p:nvPr/>
          </p:nvSpPr>
          <p:spPr>
            <a:xfrm>
              <a:off x="8151125" y="325850"/>
              <a:ext cx="1041525" cy="55675"/>
            </a:xfrm>
            <a:custGeom>
              <a:avLst/>
              <a:gdLst/>
              <a:ahLst/>
              <a:cxnLst/>
              <a:rect l="l" t="t" r="r" b="b"/>
              <a:pathLst>
                <a:path w="41661" h="2227" extrusionOk="0">
                  <a:moveTo>
                    <a:pt x="1" y="0"/>
                  </a:moveTo>
                  <a:lnTo>
                    <a:pt x="1" y="739"/>
                  </a:lnTo>
                  <a:cubicBezTo>
                    <a:pt x="1061" y="739"/>
                    <a:pt x="1549" y="1060"/>
                    <a:pt x="2108" y="1429"/>
                  </a:cubicBezTo>
                  <a:cubicBezTo>
                    <a:pt x="2704" y="1798"/>
                    <a:pt x="3358" y="2227"/>
                    <a:pt x="4632" y="2227"/>
                  </a:cubicBezTo>
                  <a:cubicBezTo>
                    <a:pt x="5894" y="2227"/>
                    <a:pt x="6561" y="1798"/>
                    <a:pt x="7145" y="1429"/>
                  </a:cubicBezTo>
                  <a:cubicBezTo>
                    <a:pt x="7728" y="1060"/>
                    <a:pt x="8204" y="739"/>
                    <a:pt x="9252" y="739"/>
                  </a:cubicBezTo>
                  <a:cubicBezTo>
                    <a:pt x="10312" y="739"/>
                    <a:pt x="10800" y="1060"/>
                    <a:pt x="11371" y="1429"/>
                  </a:cubicBezTo>
                  <a:cubicBezTo>
                    <a:pt x="11967" y="1798"/>
                    <a:pt x="12622" y="2227"/>
                    <a:pt x="13884" y="2227"/>
                  </a:cubicBezTo>
                  <a:cubicBezTo>
                    <a:pt x="15146" y="2227"/>
                    <a:pt x="15824" y="1798"/>
                    <a:pt x="16396" y="1429"/>
                  </a:cubicBezTo>
                  <a:cubicBezTo>
                    <a:pt x="16979" y="1060"/>
                    <a:pt x="17455" y="739"/>
                    <a:pt x="18515" y="739"/>
                  </a:cubicBezTo>
                  <a:cubicBezTo>
                    <a:pt x="19575" y="739"/>
                    <a:pt x="20063" y="1060"/>
                    <a:pt x="20623" y="1429"/>
                  </a:cubicBezTo>
                  <a:cubicBezTo>
                    <a:pt x="21206" y="1798"/>
                    <a:pt x="21873" y="2227"/>
                    <a:pt x="23147" y="2227"/>
                  </a:cubicBezTo>
                  <a:cubicBezTo>
                    <a:pt x="24409" y="2227"/>
                    <a:pt x="25075" y="1798"/>
                    <a:pt x="25659" y="1429"/>
                  </a:cubicBezTo>
                  <a:cubicBezTo>
                    <a:pt x="26242" y="1060"/>
                    <a:pt x="26719" y="739"/>
                    <a:pt x="27766" y="739"/>
                  </a:cubicBezTo>
                  <a:cubicBezTo>
                    <a:pt x="28826" y="739"/>
                    <a:pt x="29314" y="1060"/>
                    <a:pt x="29886" y="1429"/>
                  </a:cubicBezTo>
                  <a:cubicBezTo>
                    <a:pt x="30469" y="1798"/>
                    <a:pt x="31136" y="2227"/>
                    <a:pt x="32398" y="2227"/>
                  </a:cubicBezTo>
                  <a:cubicBezTo>
                    <a:pt x="33660" y="2227"/>
                    <a:pt x="34339" y="1798"/>
                    <a:pt x="34910" y="1429"/>
                  </a:cubicBezTo>
                  <a:cubicBezTo>
                    <a:pt x="35493" y="1060"/>
                    <a:pt x="35982" y="739"/>
                    <a:pt x="37029" y="739"/>
                  </a:cubicBezTo>
                  <a:cubicBezTo>
                    <a:pt x="38089" y="739"/>
                    <a:pt x="38577" y="1060"/>
                    <a:pt x="39137" y="1429"/>
                  </a:cubicBezTo>
                  <a:cubicBezTo>
                    <a:pt x="39720" y="1798"/>
                    <a:pt x="40387" y="2227"/>
                    <a:pt x="41661" y="2227"/>
                  </a:cubicBezTo>
                  <a:lnTo>
                    <a:pt x="41661" y="1489"/>
                  </a:lnTo>
                  <a:cubicBezTo>
                    <a:pt x="40601" y="1489"/>
                    <a:pt x="40113" y="1167"/>
                    <a:pt x="39542" y="798"/>
                  </a:cubicBezTo>
                  <a:cubicBezTo>
                    <a:pt x="38958" y="429"/>
                    <a:pt x="38291" y="0"/>
                    <a:pt x="37029" y="0"/>
                  </a:cubicBezTo>
                  <a:cubicBezTo>
                    <a:pt x="35767" y="0"/>
                    <a:pt x="35089" y="429"/>
                    <a:pt x="34517" y="798"/>
                  </a:cubicBezTo>
                  <a:cubicBezTo>
                    <a:pt x="33934" y="1167"/>
                    <a:pt x="33446" y="1489"/>
                    <a:pt x="32398" y="1489"/>
                  </a:cubicBezTo>
                  <a:cubicBezTo>
                    <a:pt x="31338" y="1489"/>
                    <a:pt x="30850" y="1167"/>
                    <a:pt x="30290" y="798"/>
                  </a:cubicBezTo>
                  <a:cubicBezTo>
                    <a:pt x="29707" y="429"/>
                    <a:pt x="29040" y="0"/>
                    <a:pt x="27766" y="0"/>
                  </a:cubicBezTo>
                  <a:cubicBezTo>
                    <a:pt x="26504" y="0"/>
                    <a:pt x="25837" y="429"/>
                    <a:pt x="25254" y="798"/>
                  </a:cubicBezTo>
                  <a:cubicBezTo>
                    <a:pt x="24671" y="1167"/>
                    <a:pt x="24194" y="1489"/>
                    <a:pt x="23147" y="1489"/>
                  </a:cubicBezTo>
                  <a:cubicBezTo>
                    <a:pt x="22087" y="1489"/>
                    <a:pt x="21599" y="1167"/>
                    <a:pt x="21027" y="798"/>
                  </a:cubicBezTo>
                  <a:cubicBezTo>
                    <a:pt x="20432" y="429"/>
                    <a:pt x="19777" y="0"/>
                    <a:pt x="18515" y="0"/>
                  </a:cubicBezTo>
                  <a:cubicBezTo>
                    <a:pt x="17253" y="0"/>
                    <a:pt x="16574" y="429"/>
                    <a:pt x="16003" y="798"/>
                  </a:cubicBezTo>
                  <a:cubicBezTo>
                    <a:pt x="15419" y="1167"/>
                    <a:pt x="14931" y="1489"/>
                    <a:pt x="13884" y="1489"/>
                  </a:cubicBezTo>
                  <a:cubicBezTo>
                    <a:pt x="12824" y="1489"/>
                    <a:pt x="12336" y="1167"/>
                    <a:pt x="11776" y="798"/>
                  </a:cubicBezTo>
                  <a:cubicBezTo>
                    <a:pt x="11181" y="429"/>
                    <a:pt x="10526" y="0"/>
                    <a:pt x="9252" y="0"/>
                  </a:cubicBezTo>
                  <a:cubicBezTo>
                    <a:pt x="7990" y="0"/>
                    <a:pt x="7323" y="429"/>
                    <a:pt x="6740" y="798"/>
                  </a:cubicBezTo>
                  <a:cubicBezTo>
                    <a:pt x="6156" y="1167"/>
                    <a:pt x="5668" y="1489"/>
                    <a:pt x="4632" y="1489"/>
                  </a:cubicBezTo>
                  <a:cubicBezTo>
                    <a:pt x="3573" y="1489"/>
                    <a:pt x="3085" y="1167"/>
                    <a:pt x="2513" y="798"/>
                  </a:cubicBezTo>
                  <a:cubicBezTo>
                    <a:pt x="1918" y="429"/>
                    <a:pt x="1263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10"/>
            <p:cNvSpPr/>
            <p:nvPr/>
          </p:nvSpPr>
          <p:spPr>
            <a:xfrm>
              <a:off x="8151125" y="511563"/>
              <a:ext cx="1041525" cy="55675"/>
            </a:xfrm>
            <a:custGeom>
              <a:avLst/>
              <a:gdLst/>
              <a:ahLst/>
              <a:cxnLst/>
              <a:rect l="l" t="t" r="r" b="b"/>
              <a:pathLst>
                <a:path w="41661" h="2227" extrusionOk="0">
                  <a:moveTo>
                    <a:pt x="1" y="0"/>
                  </a:moveTo>
                  <a:lnTo>
                    <a:pt x="1" y="739"/>
                  </a:lnTo>
                  <a:cubicBezTo>
                    <a:pt x="1061" y="739"/>
                    <a:pt x="1549" y="1060"/>
                    <a:pt x="2108" y="1429"/>
                  </a:cubicBezTo>
                  <a:cubicBezTo>
                    <a:pt x="2704" y="1798"/>
                    <a:pt x="3358" y="2227"/>
                    <a:pt x="4632" y="2227"/>
                  </a:cubicBezTo>
                  <a:cubicBezTo>
                    <a:pt x="5894" y="2227"/>
                    <a:pt x="6561" y="1798"/>
                    <a:pt x="7145" y="1429"/>
                  </a:cubicBezTo>
                  <a:cubicBezTo>
                    <a:pt x="7728" y="1060"/>
                    <a:pt x="8204" y="739"/>
                    <a:pt x="9252" y="739"/>
                  </a:cubicBezTo>
                  <a:cubicBezTo>
                    <a:pt x="10312" y="739"/>
                    <a:pt x="10800" y="1060"/>
                    <a:pt x="11371" y="1429"/>
                  </a:cubicBezTo>
                  <a:cubicBezTo>
                    <a:pt x="11967" y="1798"/>
                    <a:pt x="12622" y="2227"/>
                    <a:pt x="13884" y="2227"/>
                  </a:cubicBezTo>
                  <a:cubicBezTo>
                    <a:pt x="15146" y="2227"/>
                    <a:pt x="15824" y="1798"/>
                    <a:pt x="16396" y="1429"/>
                  </a:cubicBezTo>
                  <a:cubicBezTo>
                    <a:pt x="16979" y="1060"/>
                    <a:pt x="17455" y="739"/>
                    <a:pt x="18515" y="739"/>
                  </a:cubicBezTo>
                  <a:cubicBezTo>
                    <a:pt x="19575" y="739"/>
                    <a:pt x="20063" y="1060"/>
                    <a:pt x="20623" y="1429"/>
                  </a:cubicBezTo>
                  <a:cubicBezTo>
                    <a:pt x="21206" y="1798"/>
                    <a:pt x="21873" y="2227"/>
                    <a:pt x="23147" y="2227"/>
                  </a:cubicBezTo>
                  <a:cubicBezTo>
                    <a:pt x="24409" y="2227"/>
                    <a:pt x="25075" y="1798"/>
                    <a:pt x="25659" y="1429"/>
                  </a:cubicBezTo>
                  <a:cubicBezTo>
                    <a:pt x="26242" y="1060"/>
                    <a:pt x="26719" y="739"/>
                    <a:pt x="27766" y="739"/>
                  </a:cubicBezTo>
                  <a:cubicBezTo>
                    <a:pt x="28826" y="739"/>
                    <a:pt x="29314" y="1060"/>
                    <a:pt x="29886" y="1429"/>
                  </a:cubicBezTo>
                  <a:cubicBezTo>
                    <a:pt x="30469" y="1798"/>
                    <a:pt x="31136" y="2227"/>
                    <a:pt x="32398" y="2227"/>
                  </a:cubicBezTo>
                  <a:cubicBezTo>
                    <a:pt x="33660" y="2227"/>
                    <a:pt x="34339" y="1798"/>
                    <a:pt x="34910" y="1429"/>
                  </a:cubicBezTo>
                  <a:cubicBezTo>
                    <a:pt x="35493" y="1060"/>
                    <a:pt x="35982" y="739"/>
                    <a:pt x="37029" y="739"/>
                  </a:cubicBezTo>
                  <a:cubicBezTo>
                    <a:pt x="38089" y="739"/>
                    <a:pt x="38577" y="1060"/>
                    <a:pt x="39137" y="1429"/>
                  </a:cubicBezTo>
                  <a:cubicBezTo>
                    <a:pt x="39720" y="1798"/>
                    <a:pt x="40387" y="2227"/>
                    <a:pt x="41661" y="2227"/>
                  </a:cubicBezTo>
                  <a:lnTo>
                    <a:pt x="41661" y="1489"/>
                  </a:lnTo>
                  <a:cubicBezTo>
                    <a:pt x="40601" y="1489"/>
                    <a:pt x="40113" y="1167"/>
                    <a:pt x="39542" y="798"/>
                  </a:cubicBezTo>
                  <a:cubicBezTo>
                    <a:pt x="38958" y="429"/>
                    <a:pt x="38291" y="0"/>
                    <a:pt x="37029" y="0"/>
                  </a:cubicBezTo>
                  <a:cubicBezTo>
                    <a:pt x="35767" y="0"/>
                    <a:pt x="35089" y="429"/>
                    <a:pt x="34517" y="798"/>
                  </a:cubicBezTo>
                  <a:cubicBezTo>
                    <a:pt x="33934" y="1167"/>
                    <a:pt x="33446" y="1489"/>
                    <a:pt x="32398" y="1489"/>
                  </a:cubicBezTo>
                  <a:cubicBezTo>
                    <a:pt x="31338" y="1489"/>
                    <a:pt x="30850" y="1167"/>
                    <a:pt x="30290" y="798"/>
                  </a:cubicBezTo>
                  <a:cubicBezTo>
                    <a:pt x="29707" y="429"/>
                    <a:pt x="29040" y="0"/>
                    <a:pt x="27766" y="0"/>
                  </a:cubicBezTo>
                  <a:cubicBezTo>
                    <a:pt x="26504" y="0"/>
                    <a:pt x="25837" y="429"/>
                    <a:pt x="25254" y="798"/>
                  </a:cubicBezTo>
                  <a:cubicBezTo>
                    <a:pt x="24671" y="1167"/>
                    <a:pt x="24194" y="1489"/>
                    <a:pt x="23147" y="1489"/>
                  </a:cubicBezTo>
                  <a:cubicBezTo>
                    <a:pt x="22087" y="1489"/>
                    <a:pt x="21599" y="1167"/>
                    <a:pt x="21027" y="798"/>
                  </a:cubicBezTo>
                  <a:cubicBezTo>
                    <a:pt x="20432" y="429"/>
                    <a:pt x="19777" y="0"/>
                    <a:pt x="18515" y="0"/>
                  </a:cubicBezTo>
                  <a:cubicBezTo>
                    <a:pt x="17253" y="0"/>
                    <a:pt x="16574" y="429"/>
                    <a:pt x="16003" y="798"/>
                  </a:cubicBezTo>
                  <a:cubicBezTo>
                    <a:pt x="15419" y="1167"/>
                    <a:pt x="14931" y="1489"/>
                    <a:pt x="13884" y="1489"/>
                  </a:cubicBezTo>
                  <a:cubicBezTo>
                    <a:pt x="12824" y="1489"/>
                    <a:pt x="12336" y="1167"/>
                    <a:pt x="11776" y="798"/>
                  </a:cubicBezTo>
                  <a:cubicBezTo>
                    <a:pt x="11181" y="429"/>
                    <a:pt x="10526" y="0"/>
                    <a:pt x="9252" y="0"/>
                  </a:cubicBezTo>
                  <a:cubicBezTo>
                    <a:pt x="7990" y="0"/>
                    <a:pt x="7323" y="429"/>
                    <a:pt x="6740" y="798"/>
                  </a:cubicBezTo>
                  <a:cubicBezTo>
                    <a:pt x="6156" y="1167"/>
                    <a:pt x="5668" y="1489"/>
                    <a:pt x="4632" y="1489"/>
                  </a:cubicBezTo>
                  <a:cubicBezTo>
                    <a:pt x="3573" y="1489"/>
                    <a:pt x="3085" y="1167"/>
                    <a:pt x="2513" y="798"/>
                  </a:cubicBezTo>
                  <a:cubicBezTo>
                    <a:pt x="1918" y="429"/>
                    <a:pt x="1263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10"/>
            <p:cNvSpPr/>
            <p:nvPr/>
          </p:nvSpPr>
          <p:spPr>
            <a:xfrm>
              <a:off x="8151125" y="697288"/>
              <a:ext cx="1041525" cy="55675"/>
            </a:xfrm>
            <a:custGeom>
              <a:avLst/>
              <a:gdLst/>
              <a:ahLst/>
              <a:cxnLst/>
              <a:rect l="l" t="t" r="r" b="b"/>
              <a:pathLst>
                <a:path w="41661" h="2227" extrusionOk="0">
                  <a:moveTo>
                    <a:pt x="1" y="0"/>
                  </a:moveTo>
                  <a:lnTo>
                    <a:pt x="1" y="739"/>
                  </a:lnTo>
                  <a:cubicBezTo>
                    <a:pt x="1061" y="739"/>
                    <a:pt x="1549" y="1060"/>
                    <a:pt x="2108" y="1429"/>
                  </a:cubicBezTo>
                  <a:cubicBezTo>
                    <a:pt x="2704" y="1798"/>
                    <a:pt x="3358" y="2227"/>
                    <a:pt x="4632" y="2227"/>
                  </a:cubicBezTo>
                  <a:cubicBezTo>
                    <a:pt x="5894" y="2227"/>
                    <a:pt x="6561" y="1798"/>
                    <a:pt x="7145" y="1429"/>
                  </a:cubicBezTo>
                  <a:cubicBezTo>
                    <a:pt x="7728" y="1060"/>
                    <a:pt x="8204" y="739"/>
                    <a:pt x="9252" y="739"/>
                  </a:cubicBezTo>
                  <a:cubicBezTo>
                    <a:pt x="10312" y="739"/>
                    <a:pt x="10800" y="1060"/>
                    <a:pt x="11371" y="1429"/>
                  </a:cubicBezTo>
                  <a:cubicBezTo>
                    <a:pt x="11967" y="1798"/>
                    <a:pt x="12622" y="2227"/>
                    <a:pt x="13884" y="2227"/>
                  </a:cubicBezTo>
                  <a:cubicBezTo>
                    <a:pt x="15146" y="2227"/>
                    <a:pt x="15824" y="1798"/>
                    <a:pt x="16396" y="1429"/>
                  </a:cubicBezTo>
                  <a:cubicBezTo>
                    <a:pt x="16979" y="1060"/>
                    <a:pt x="17455" y="739"/>
                    <a:pt x="18515" y="739"/>
                  </a:cubicBezTo>
                  <a:cubicBezTo>
                    <a:pt x="19575" y="739"/>
                    <a:pt x="20063" y="1060"/>
                    <a:pt x="20623" y="1429"/>
                  </a:cubicBezTo>
                  <a:cubicBezTo>
                    <a:pt x="21206" y="1798"/>
                    <a:pt x="21873" y="2227"/>
                    <a:pt x="23147" y="2227"/>
                  </a:cubicBezTo>
                  <a:cubicBezTo>
                    <a:pt x="24409" y="2227"/>
                    <a:pt x="25075" y="1798"/>
                    <a:pt x="25659" y="1429"/>
                  </a:cubicBezTo>
                  <a:cubicBezTo>
                    <a:pt x="26242" y="1060"/>
                    <a:pt x="26719" y="739"/>
                    <a:pt x="27766" y="739"/>
                  </a:cubicBezTo>
                  <a:cubicBezTo>
                    <a:pt x="28826" y="739"/>
                    <a:pt x="29314" y="1060"/>
                    <a:pt x="29886" y="1429"/>
                  </a:cubicBezTo>
                  <a:cubicBezTo>
                    <a:pt x="30469" y="1798"/>
                    <a:pt x="31136" y="2227"/>
                    <a:pt x="32398" y="2227"/>
                  </a:cubicBezTo>
                  <a:cubicBezTo>
                    <a:pt x="33660" y="2227"/>
                    <a:pt x="34339" y="1798"/>
                    <a:pt x="34910" y="1429"/>
                  </a:cubicBezTo>
                  <a:cubicBezTo>
                    <a:pt x="35493" y="1060"/>
                    <a:pt x="35982" y="739"/>
                    <a:pt x="37029" y="739"/>
                  </a:cubicBezTo>
                  <a:cubicBezTo>
                    <a:pt x="38089" y="739"/>
                    <a:pt x="38577" y="1060"/>
                    <a:pt x="39137" y="1429"/>
                  </a:cubicBezTo>
                  <a:cubicBezTo>
                    <a:pt x="39720" y="1798"/>
                    <a:pt x="40387" y="2227"/>
                    <a:pt x="41661" y="2227"/>
                  </a:cubicBezTo>
                  <a:lnTo>
                    <a:pt x="41661" y="1489"/>
                  </a:lnTo>
                  <a:cubicBezTo>
                    <a:pt x="40601" y="1489"/>
                    <a:pt x="40113" y="1167"/>
                    <a:pt x="39542" y="798"/>
                  </a:cubicBezTo>
                  <a:cubicBezTo>
                    <a:pt x="38958" y="429"/>
                    <a:pt x="38291" y="0"/>
                    <a:pt x="37029" y="0"/>
                  </a:cubicBezTo>
                  <a:cubicBezTo>
                    <a:pt x="35767" y="0"/>
                    <a:pt x="35089" y="429"/>
                    <a:pt x="34517" y="798"/>
                  </a:cubicBezTo>
                  <a:cubicBezTo>
                    <a:pt x="33934" y="1167"/>
                    <a:pt x="33446" y="1489"/>
                    <a:pt x="32398" y="1489"/>
                  </a:cubicBezTo>
                  <a:cubicBezTo>
                    <a:pt x="31338" y="1489"/>
                    <a:pt x="30850" y="1167"/>
                    <a:pt x="30290" y="798"/>
                  </a:cubicBezTo>
                  <a:cubicBezTo>
                    <a:pt x="29707" y="429"/>
                    <a:pt x="29040" y="0"/>
                    <a:pt x="27766" y="0"/>
                  </a:cubicBezTo>
                  <a:cubicBezTo>
                    <a:pt x="26504" y="0"/>
                    <a:pt x="25837" y="429"/>
                    <a:pt x="25254" y="798"/>
                  </a:cubicBezTo>
                  <a:cubicBezTo>
                    <a:pt x="24671" y="1167"/>
                    <a:pt x="24194" y="1489"/>
                    <a:pt x="23147" y="1489"/>
                  </a:cubicBezTo>
                  <a:cubicBezTo>
                    <a:pt x="22087" y="1489"/>
                    <a:pt x="21599" y="1167"/>
                    <a:pt x="21027" y="798"/>
                  </a:cubicBezTo>
                  <a:cubicBezTo>
                    <a:pt x="20432" y="429"/>
                    <a:pt x="19777" y="0"/>
                    <a:pt x="18515" y="0"/>
                  </a:cubicBezTo>
                  <a:cubicBezTo>
                    <a:pt x="17253" y="0"/>
                    <a:pt x="16574" y="429"/>
                    <a:pt x="16003" y="798"/>
                  </a:cubicBezTo>
                  <a:cubicBezTo>
                    <a:pt x="15419" y="1167"/>
                    <a:pt x="14931" y="1489"/>
                    <a:pt x="13884" y="1489"/>
                  </a:cubicBezTo>
                  <a:cubicBezTo>
                    <a:pt x="12824" y="1489"/>
                    <a:pt x="12336" y="1167"/>
                    <a:pt x="11776" y="798"/>
                  </a:cubicBezTo>
                  <a:cubicBezTo>
                    <a:pt x="11181" y="429"/>
                    <a:pt x="10526" y="0"/>
                    <a:pt x="9252" y="0"/>
                  </a:cubicBezTo>
                  <a:cubicBezTo>
                    <a:pt x="7990" y="0"/>
                    <a:pt x="7323" y="429"/>
                    <a:pt x="6740" y="798"/>
                  </a:cubicBezTo>
                  <a:cubicBezTo>
                    <a:pt x="6156" y="1167"/>
                    <a:pt x="5668" y="1489"/>
                    <a:pt x="4632" y="1489"/>
                  </a:cubicBezTo>
                  <a:cubicBezTo>
                    <a:pt x="3573" y="1489"/>
                    <a:pt x="3085" y="1167"/>
                    <a:pt x="2513" y="798"/>
                  </a:cubicBezTo>
                  <a:cubicBezTo>
                    <a:pt x="1918" y="429"/>
                    <a:pt x="1263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title"/>
          </p:nvPr>
        </p:nvSpPr>
        <p:spPr>
          <a:xfrm>
            <a:off x="914100" y="2567700"/>
            <a:ext cx="2176200" cy="16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13"/>
          <p:cNvGrpSpPr/>
          <p:nvPr/>
        </p:nvGrpSpPr>
        <p:grpSpPr>
          <a:xfrm>
            <a:off x="7030359" y="539400"/>
            <a:ext cx="1400539" cy="574338"/>
            <a:chOff x="8151125" y="325850"/>
            <a:chExt cx="1041525" cy="427113"/>
          </a:xfrm>
        </p:grpSpPr>
        <p:sp>
          <p:nvSpPr>
            <p:cNvPr id="69" name="Google Shape;69;p13"/>
            <p:cNvSpPr/>
            <p:nvPr/>
          </p:nvSpPr>
          <p:spPr>
            <a:xfrm>
              <a:off x="8151125" y="325850"/>
              <a:ext cx="1041525" cy="55675"/>
            </a:xfrm>
            <a:custGeom>
              <a:avLst/>
              <a:gdLst/>
              <a:ahLst/>
              <a:cxnLst/>
              <a:rect l="l" t="t" r="r" b="b"/>
              <a:pathLst>
                <a:path w="41661" h="2227" extrusionOk="0">
                  <a:moveTo>
                    <a:pt x="1" y="0"/>
                  </a:moveTo>
                  <a:lnTo>
                    <a:pt x="1" y="739"/>
                  </a:lnTo>
                  <a:cubicBezTo>
                    <a:pt x="1061" y="739"/>
                    <a:pt x="1549" y="1060"/>
                    <a:pt x="2108" y="1429"/>
                  </a:cubicBezTo>
                  <a:cubicBezTo>
                    <a:pt x="2704" y="1798"/>
                    <a:pt x="3358" y="2227"/>
                    <a:pt x="4632" y="2227"/>
                  </a:cubicBezTo>
                  <a:cubicBezTo>
                    <a:pt x="5894" y="2227"/>
                    <a:pt x="6561" y="1798"/>
                    <a:pt x="7145" y="1429"/>
                  </a:cubicBezTo>
                  <a:cubicBezTo>
                    <a:pt x="7728" y="1060"/>
                    <a:pt x="8204" y="739"/>
                    <a:pt x="9252" y="739"/>
                  </a:cubicBezTo>
                  <a:cubicBezTo>
                    <a:pt x="10312" y="739"/>
                    <a:pt x="10800" y="1060"/>
                    <a:pt x="11371" y="1429"/>
                  </a:cubicBezTo>
                  <a:cubicBezTo>
                    <a:pt x="11967" y="1798"/>
                    <a:pt x="12622" y="2227"/>
                    <a:pt x="13884" y="2227"/>
                  </a:cubicBezTo>
                  <a:cubicBezTo>
                    <a:pt x="15146" y="2227"/>
                    <a:pt x="15824" y="1798"/>
                    <a:pt x="16396" y="1429"/>
                  </a:cubicBezTo>
                  <a:cubicBezTo>
                    <a:pt x="16979" y="1060"/>
                    <a:pt x="17455" y="739"/>
                    <a:pt x="18515" y="739"/>
                  </a:cubicBezTo>
                  <a:cubicBezTo>
                    <a:pt x="19575" y="739"/>
                    <a:pt x="20063" y="1060"/>
                    <a:pt x="20623" y="1429"/>
                  </a:cubicBezTo>
                  <a:cubicBezTo>
                    <a:pt x="21206" y="1798"/>
                    <a:pt x="21873" y="2227"/>
                    <a:pt x="23147" y="2227"/>
                  </a:cubicBezTo>
                  <a:cubicBezTo>
                    <a:pt x="24409" y="2227"/>
                    <a:pt x="25075" y="1798"/>
                    <a:pt x="25659" y="1429"/>
                  </a:cubicBezTo>
                  <a:cubicBezTo>
                    <a:pt x="26242" y="1060"/>
                    <a:pt x="26719" y="739"/>
                    <a:pt x="27766" y="739"/>
                  </a:cubicBezTo>
                  <a:cubicBezTo>
                    <a:pt x="28826" y="739"/>
                    <a:pt x="29314" y="1060"/>
                    <a:pt x="29886" y="1429"/>
                  </a:cubicBezTo>
                  <a:cubicBezTo>
                    <a:pt x="30469" y="1798"/>
                    <a:pt x="31136" y="2227"/>
                    <a:pt x="32398" y="2227"/>
                  </a:cubicBezTo>
                  <a:cubicBezTo>
                    <a:pt x="33660" y="2227"/>
                    <a:pt x="34339" y="1798"/>
                    <a:pt x="34910" y="1429"/>
                  </a:cubicBezTo>
                  <a:cubicBezTo>
                    <a:pt x="35493" y="1060"/>
                    <a:pt x="35982" y="739"/>
                    <a:pt x="37029" y="739"/>
                  </a:cubicBezTo>
                  <a:cubicBezTo>
                    <a:pt x="38089" y="739"/>
                    <a:pt x="38577" y="1060"/>
                    <a:pt x="39137" y="1429"/>
                  </a:cubicBezTo>
                  <a:cubicBezTo>
                    <a:pt x="39720" y="1798"/>
                    <a:pt x="40387" y="2227"/>
                    <a:pt x="41661" y="2227"/>
                  </a:cubicBezTo>
                  <a:lnTo>
                    <a:pt x="41661" y="1489"/>
                  </a:lnTo>
                  <a:cubicBezTo>
                    <a:pt x="40601" y="1489"/>
                    <a:pt x="40113" y="1167"/>
                    <a:pt x="39542" y="798"/>
                  </a:cubicBezTo>
                  <a:cubicBezTo>
                    <a:pt x="38958" y="429"/>
                    <a:pt x="38291" y="0"/>
                    <a:pt x="37029" y="0"/>
                  </a:cubicBezTo>
                  <a:cubicBezTo>
                    <a:pt x="35767" y="0"/>
                    <a:pt x="35089" y="429"/>
                    <a:pt x="34517" y="798"/>
                  </a:cubicBezTo>
                  <a:cubicBezTo>
                    <a:pt x="33934" y="1167"/>
                    <a:pt x="33446" y="1489"/>
                    <a:pt x="32398" y="1489"/>
                  </a:cubicBezTo>
                  <a:cubicBezTo>
                    <a:pt x="31338" y="1489"/>
                    <a:pt x="30850" y="1167"/>
                    <a:pt x="30290" y="798"/>
                  </a:cubicBezTo>
                  <a:cubicBezTo>
                    <a:pt x="29707" y="429"/>
                    <a:pt x="29040" y="0"/>
                    <a:pt x="27766" y="0"/>
                  </a:cubicBezTo>
                  <a:cubicBezTo>
                    <a:pt x="26504" y="0"/>
                    <a:pt x="25837" y="429"/>
                    <a:pt x="25254" y="798"/>
                  </a:cubicBezTo>
                  <a:cubicBezTo>
                    <a:pt x="24671" y="1167"/>
                    <a:pt x="24194" y="1489"/>
                    <a:pt x="23147" y="1489"/>
                  </a:cubicBezTo>
                  <a:cubicBezTo>
                    <a:pt x="22087" y="1489"/>
                    <a:pt x="21599" y="1167"/>
                    <a:pt x="21027" y="798"/>
                  </a:cubicBezTo>
                  <a:cubicBezTo>
                    <a:pt x="20432" y="429"/>
                    <a:pt x="19777" y="0"/>
                    <a:pt x="18515" y="0"/>
                  </a:cubicBezTo>
                  <a:cubicBezTo>
                    <a:pt x="17253" y="0"/>
                    <a:pt x="16574" y="429"/>
                    <a:pt x="16003" y="798"/>
                  </a:cubicBezTo>
                  <a:cubicBezTo>
                    <a:pt x="15419" y="1167"/>
                    <a:pt x="14931" y="1489"/>
                    <a:pt x="13884" y="1489"/>
                  </a:cubicBezTo>
                  <a:cubicBezTo>
                    <a:pt x="12824" y="1489"/>
                    <a:pt x="12336" y="1167"/>
                    <a:pt x="11776" y="798"/>
                  </a:cubicBezTo>
                  <a:cubicBezTo>
                    <a:pt x="11181" y="429"/>
                    <a:pt x="10526" y="0"/>
                    <a:pt x="9252" y="0"/>
                  </a:cubicBezTo>
                  <a:cubicBezTo>
                    <a:pt x="7990" y="0"/>
                    <a:pt x="7323" y="429"/>
                    <a:pt x="6740" y="798"/>
                  </a:cubicBezTo>
                  <a:cubicBezTo>
                    <a:pt x="6156" y="1167"/>
                    <a:pt x="5668" y="1489"/>
                    <a:pt x="4632" y="1489"/>
                  </a:cubicBezTo>
                  <a:cubicBezTo>
                    <a:pt x="3573" y="1489"/>
                    <a:pt x="3085" y="1167"/>
                    <a:pt x="2513" y="798"/>
                  </a:cubicBezTo>
                  <a:cubicBezTo>
                    <a:pt x="1918" y="429"/>
                    <a:pt x="1263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13"/>
            <p:cNvSpPr/>
            <p:nvPr/>
          </p:nvSpPr>
          <p:spPr>
            <a:xfrm>
              <a:off x="8151125" y="511563"/>
              <a:ext cx="1041525" cy="55675"/>
            </a:xfrm>
            <a:custGeom>
              <a:avLst/>
              <a:gdLst/>
              <a:ahLst/>
              <a:cxnLst/>
              <a:rect l="l" t="t" r="r" b="b"/>
              <a:pathLst>
                <a:path w="41661" h="2227" extrusionOk="0">
                  <a:moveTo>
                    <a:pt x="1" y="0"/>
                  </a:moveTo>
                  <a:lnTo>
                    <a:pt x="1" y="739"/>
                  </a:lnTo>
                  <a:cubicBezTo>
                    <a:pt x="1061" y="739"/>
                    <a:pt x="1549" y="1060"/>
                    <a:pt x="2108" y="1429"/>
                  </a:cubicBezTo>
                  <a:cubicBezTo>
                    <a:pt x="2704" y="1798"/>
                    <a:pt x="3358" y="2227"/>
                    <a:pt x="4632" y="2227"/>
                  </a:cubicBezTo>
                  <a:cubicBezTo>
                    <a:pt x="5894" y="2227"/>
                    <a:pt x="6561" y="1798"/>
                    <a:pt x="7145" y="1429"/>
                  </a:cubicBezTo>
                  <a:cubicBezTo>
                    <a:pt x="7728" y="1060"/>
                    <a:pt x="8204" y="739"/>
                    <a:pt x="9252" y="739"/>
                  </a:cubicBezTo>
                  <a:cubicBezTo>
                    <a:pt x="10312" y="739"/>
                    <a:pt x="10800" y="1060"/>
                    <a:pt x="11371" y="1429"/>
                  </a:cubicBezTo>
                  <a:cubicBezTo>
                    <a:pt x="11967" y="1798"/>
                    <a:pt x="12622" y="2227"/>
                    <a:pt x="13884" y="2227"/>
                  </a:cubicBezTo>
                  <a:cubicBezTo>
                    <a:pt x="15146" y="2227"/>
                    <a:pt x="15824" y="1798"/>
                    <a:pt x="16396" y="1429"/>
                  </a:cubicBezTo>
                  <a:cubicBezTo>
                    <a:pt x="16979" y="1060"/>
                    <a:pt x="17455" y="739"/>
                    <a:pt x="18515" y="739"/>
                  </a:cubicBezTo>
                  <a:cubicBezTo>
                    <a:pt x="19575" y="739"/>
                    <a:pt x="20063" y="1060"/>
                    <a:pt x="20623" y="1429"/>
                  </a:cubicBezTo>
                  <a:cubicBezTo>
                    <a:pt x="21206" y="1798"/>
                    <a:pt x="21873" y="2227"/>
                    <a:pt x="23147" y="2227"/>
                  </a:cubicBezTo>
                  <a:cubicBezTo>
                    <a:pt x="24409" y="2227"/>
                    <a:pt x="25075" y="1798"/>
                    <a:pt x="25659" y="1429"/>
                  </a:cubicBezTo>
                  <a:cubicBezTo>
                    <a:pt x="26242" y="1060"/>
                    <a:pt x="26719" y="739"/>
                    <a:pt x="27766" y="739"/>
                  </a:cubicBezTo>
                  <a:cubicBezTo>
                    <a:pt x="28826" y="739"/>
                    <a:pt x="29314" y="1060"/>
                    <a:pt x="29886" y="1429"/>
                  </a:cubicBezTo>
                  <a:cubicBezTo>
                    <a:pt x="30469" y="1798"/>
                    <a:pt x="31136" y="2227"/>
                    <a:pt x="32398" y="2227"/>
                  </a:cubicBezTo>
                  <a:cubicBezTo>
                    <a:pt x="33660" y="2227"/>
                    <a:pt x="34339" y="1798"/>
                    <a:pt x="34910" y="1429"/>
                  </a:cubicBezTo>
                  <a:cubicBezTo>
                    <a:pt x="35493" y="1060"/>
                    <a:pt x="35982" y="739"/>
                    <a:pt x="37029" y="739"/>
                  </a:cubicBezTo>
                  <a:cubicBezTo>
                    <a:pt x="38089" y="739"/>
                    <a:pt x="38577" y="1060"/>
                    <a:pt x="39137" y="1429"/>
                  </a:cubicBezTo>
                  <a:cubicBezTo>
                    <a:pt x="39720" y="1798"/>
                    <a:pt x="40387" y="2227"/>
                    <a:pt x="41661" y="2227"/>
                  </a:cubicBezTo>
                  <a:lnTo>
                    <a:pt x="41661" y="1489"/>
                  </a:lnTo>
                  <a:cubicBezTo>
                    <a:pt x="40601" y="1489"/>
                    <a:pt x="40113" y="1167"/>
                    <a:pt x="39542" y="798"/>
                  </a:cubicBezTo>
                  <a:cubicBezTo>
                    <a:pt x="38958" y="429"/>
                    <a:pt x="38291" y="0"/>
                    <a:pt x="37029" y="0"/>
                  </a:cubicBezTo>
                  <a:cubicBezTo>
                    <a:pt x="35767" y="0"/>
                    <a:pt x="35089" y="429"/>
                    <a:pt x="34517" y="798"/>
                  </a:cubicBezTo>
                  <a:cubicBezTo>
                    <a:pt x="33934" y="1167"/>
                    <a:pt x="33446" y="1489"/>
                    <a:pt x="32398" y="1489"/>
                  </a:cubicBezTo>
                  <a:cubicBezTo>
                    <a:pt x="31338" y="1489"/>
                    <a:pt x="30850" y="1167"/>
                    <a:pt x="30290" y="798"/>
                  </a:cubicBezTo>
                  <a:cubicBezTo>
                    <a:pt x="29707" y="429"/>
                    <a:pt x="29040" y="0"/>
                    <a:pt x="27766" y="0"/>
                  </a:cubicBezTo>
                  <a:cubicBezTo>
                    <a:pt x="26504" y="0"/>
                    <a:pt x="25837" y="429"/>
                    <a:pt x="25254" y="798"/>
                  </a:cubicBezTo>
                  <a:cubicBezTo>
                    <a:pt x="24671" y="1167"/>
                    <a:pt x="24194" y="1489"/>
                    <a:pt x="23147" y="1489"/>
                  </a:cubicBezTo>
                  <a:cubicBezTo>
                    <a:pt x="22087" y="1489"/>
                    <a:pt x="21599" y="1167"/>
                    <a:pt x="21027" y="798"/>
                  </a:cubicBezTo>
                  <a:cubicBezTo>
                    <a:pt x="20432" y="429"/>
                    <a:pt x="19777" y="0"/>
                    <a:pt x="18515" y="0"/>
                  </a:cubicBezTo>
                  <a:cubicBezTo>
                    <a:pt x="17253" y="0"/>
                    <a:pt x="16574" y="429"/>
                    <a:pt x="16003" y="798"/>
                  </a:cubicBezTo>
                  <a:cubicBezTo>
                    <a:pt x="15419" y="1167"/>
                    <a:pt x="14931" y="1489"/>
                    <a:pt x="13884" y="1489"/>
                  </a:cubicBezTo>
                  <a:cubicBezTo>
                    <a:pt x="12824" y="1489"/>
                    <a:pt x="12336" y="1167"/>
                    <a:pt x="11776" y="798"/>
                  </a:cubicBezTo>
                  <a:cubicBezTo>
                    <a:pt x="11181" y="429"/>
                    <a:pt x="10526" y="0"/>
                    <a:pt x="9252" y="0"/>
                  </a:cubicBezTo>
                  <a:cubicBezTo>
                    <a:pt x="7990" y="0"/>
                    <a:pt x="7323" y="429"/>
                    <a:pt x="6740" y="798"/>
                  </a:cubicBezTo>
                  <a:cubicBezTo>
                    <a:pt x="6156" y="1167"/>
                    <a:pt x="5668" y="1489"/>
                    <a:pt x="4632" y="1489"/>
                  </a:cubicBezTo>
                  <a:cubicBezTo>
                    <a:pt x="3573" y="1489"/>
                    <a:pt x="3085" y="1167"/>
                    <a:pt x="2513" y="798"/>
                  </a:cubicBezTo>
                  <a:cubicBezTo>
                    <a:pt x="1918" y="429"/>
                    <a:pt x="1263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13"/>
            <p:cNvSpPr/>
            <p:nvPr/>
          </p:nvSpPr>
          <p:spPr>
            <a:xfrm>
              <a:off x="8151125" y="697288"/>
              <a:ext cx="1041525" cy="55675"/>
            </a:xfrm>
            <a:custGeom>
              <a:avLst/>
              <a:gdLst/>
              <a:ahLst/>
              <a:cxnLst/>
              <a:rect l="l" t="t" r="r" b="b"/>
              <a:pathLst>
                <a:path w="41661" h="2227" extrusionOk="0">
                  <a:moveTo>
                    <a:pt x="1" y="0"/>
                  </a:moveTo>
                  <a:lnTo>
                    <a:pt x="1" y="739"/>
                  </a:lnTo>
                  <a:cubicBezTo>
                    <a:pt x="1061" y="739"/>
                    <a:pt x="1549" y="1060"/>
                    <a:pt x="2108" y="1429"/>
                  </a:cubicBezTo>
                  <a:cubicBezTo>
                    <a:pt x="2704" y="1798"/>
                    <a:pt x="3358" y="2227"/>
                    <a:pt x="4632" y="2227"/>
                  </a:cubicBezTo>
                  <a:cubicBezTo>
                    <a:pt x="5894" y="2227"/>
                    <a:pt x="6561" y="1798"/>
                    <a:pt x="7145" y="1429"/>
                  </a:cubicBezTo>
                  <a:cubicBezTo>
                    <a:pt x="7728" y="1060"/>
                    <a:pt x="8204" y="739"/>
                    <a:pt x="9252" y="739"/>
                  </a:cubicBezTo>
                  <a:cubicBezTo>
                    <a:pt x="10312" y="739"/>
                    <a:pt x="10800" y="1060"/>
                    <a:pt x="11371" y="1429"/>
                  </a:cubicBezTo>
                  <a:cubicBezTo>
                    <a:pt x="11967" y="1798"/>
                    <a:pt x="12622" y="2227"/>
                    <a:pt x="13884" y="2227"/>
                  </a:cubicBezTo>
                  <a:cubicBezTo>
                    <a:pt x="15146" y="2227"/>
                    <a:pt x="15824" y="1798"/>
                    <a:pt x="16396" y="1429"/>
                  </a:cubicBezTo>
                  <a:cubicBezTo>
                    <a:pt x="16979" y="1060"/>
                    <a:pt x="17455" y="739"/>
                    <a:pt x="18515" y="739"/>
                  </a:cubicBezTo>
                  <a:cubicBezTo>
                    <a:pt x="19575" y="739"/>
                    <a:pt x="20063" y="1060"/>
                    <a:pt x="20623" y="1429"/>
                  </a:cubicBezTo>
                  <a:cubicBezTo>
                    <a:pt x="21206" y="1798"/>
                    <a:pt x="21873" y="2227"/>
                    <a:pt x="23147" y="2227"/>
                  </a:cubicBezTo>
                  <a:cubicBezTo>
                    <a:pt x="24409" y="2227"/>
                    <a:pt x="25075" y="1798"/>
                    <a:pt x="25659" y="1429"/>
                  </a:cubicBezTo>
                  <a:cubicBezTo>
                    <a:pt x="26242" y="1060"/>
                    <a:pt x="26719" y="739"/>
                    <a:pt x="27766" y="739"/>
                  </a:cubicBezTo>
                  <a:cubicBezTo>
                    <a:pt x="28826" y="739"/>
                    <a:pt x="29314" y="1060"/>
                    <a:pt x="29886" y="1429"/>
                  </a:cubicBezTo>
                  <a:cubicBezTo>
                    <a:pt x="30469" y="1798"/>
                    <a:pt x="31136" y="2227"/>
                    <a:pt x="32398" y="2227"/>
                  </a:cubicBezTo>
                  <a:cubicBezTo>
                    <a:pt x="33660" y="2227"/>
                    <a:pt x="34339" y="1798"/>
                    <a:pt x="34910" y="1429"/>
                  </a:cubicBezTo>
                  <a:cubicBezTo>
                    <a:pt x="35493" y="1060"/>
                    <a:pt x="35982" y="739"/>
                    <a:pt x="37029" y="739"/>
                  </a:cubicBezTo>
                  <a:cubicBezTo>
                    <a:pt x="38089" y="739"/>
                    <a:pt x="38577" y="1060"/>
                    <a:pt x="39137" y="1429"/>
                  </a:cubicBezTo>
                  <a:cubicBezTo>
                    <a:pt x="39720" y="1798"/>
                    <a:pt x="40387" y="2227"/>
                    <a:pt x="41661" y="2227"/>
                  </a:cubicBezTo>
                  <a:lnTo>
                    <a:pt x="41661" y="1489"/>
                  </a:lnTo>
                  <a:cubicBezTo>
                    <a:pt x="40601" y="1489"/>
                    <a:pt x="40113" y="1167"/>
                    <a:pt x="39542" y="798"/>
                  </a:cubicBezTo>
                  <a:cubicBezTo>
                    <a:pt x="38958" y="429"/>
                    <a:pt x="38291" y="0"/>
                    <a:pt x="37029" y="0"/>
                  </a:cubicBezTo>
                  <a:cubicBezTo>
                    <a:pt x="35767" y="0"/>
                    <a:pt x="35089" y="429"/>
                    <a:pt x="34517" y="798"/>
                  </a:cubicBezTo>
                  <a:cubicBezTo>
                    <a:pt x="33934" y="1167"/>
                    <a:pt x="33446" y="1489"/>
                    <a:pt x="32398" y="1489"/>
                  </a:cubicBezTo>
                  <a:cubicBezTo>
                    <a:pt x="31338" y="1489"/>
                    <a:pt x="30850" y="1167"/>
                    <a:pt x="30290" y="798"/>
                  </a:cubicBezTo>
                  <a:cubicBezTo>
                    <a:pt x="29707" y="429"/>
                    <a:pt x="29040" y="0"/>
                    <a:pt x="27766" y="0"/>
                  </a:cubicBezTo>
                  <a:cubicBezTo>
                    <a:pt x="26504" y="0"/>
                    <a:pt x="25837" y="429"/>
                    <a:pt x="25254" y="798"/>
                  </a:cubicBezTo>
                  <a:cubicBezTo>
                    <a:pt x="24671" y="1167"/>
                    <a:pt x="24194" y="1489"/>
                    <a:pt x="23147" y="1489"/>
                  </a:cubicBezTo>
                  <a:cubicBezTo>
                    <a:pt x="22087" y="1489"/>
                    <a:pt x="21599" y="1167"/>
                    <a:pt x="21027" y="798"/>
                  </a:cubicBezTo>
                  <a:cubicBezTo>
                    <a:pt x="20432" y="429"/>
                    <a:pt x="19777" y="0"/>
                    <a:pt x="18515" y="0"/>
                  </a:cubicBezTo>
                  <a:cubicBezTo>
                    <a:pt x="17253" y="0"/>
                    <a:pt x="16574" y="429"/>
                    <a:pt x="16003" y="798"/>
                  </a:cubicBezTo>
                  <a:cubicBezTo>
                    <a:pt x="15419" y="1167"/>
                    <a:pt x="14931" y="1489"/>
                    <a:pt x="13884" y="1489"/>
                  </a:cubicBezTo>
                  <a:cubicBezTo>
                    <a:pt x="12824" y="1489"/>
                    <a:pt x="12336" y="1167"/>
                    <a:pt x="11776" y="798"/>
                  </a:cubicBezTo>
                  <a:cubicBezTo>
                    <a:pt x="11181" y="429"/>
                    <a:pt x="10526" y="0"/>
                    <a:pt x="9252" y="0"/>
                  </a:cubicBezTo>
                  <a:cubicBezTo>
                    <a:pt x="7990" y="0"/>
                    <a:pt x="7323" y="429"/>
                    <a:pt x="6740" y="798"/>
                  </a:cubicBezTo>
                  <a:cubicBezTo>
                    <a:pt x="6156" y="1167"/>
                    <a:pt x="5668" y="1489"/>
                    <a:pt x="4632" y="1489"/>
                  </a:cubicBezTo>
                  <a:cubicBezTo>
                    <a:pt x="3573" y="1489"/>
                    <a:pt x="3085" y="1167"/>
                    <a:pt x="2513" y="798"/>
                  </a:cubicBezTo>
                  <a:cubicBezTo>
                    <a:pt x="1918" y="429"/>
                    <a:pt x="1263" y="0"/>
                    <a:pt x="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title" hasCustomPrompt="1"/>
          </p:nvPr>
        </p:nvSpPr>
        <p:spPr>
          <a:xfrm>
            <a:off x="1741175" y="1606125"/>
            <a:ext cx="5660100" cy="138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1pPr>
            <a:lvl2pPr lvl="1" algn="ctr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2pPr>
            <a:lvl3pPr lvl="2" algn="ctr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3pPr>
            <a:lvl4pPr lvl="3" algn="ctr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4pPr>
            <a:lvl5pPr lvl="4" algn="ctr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5pPr>
            <a:lvl6pPr lvl="5" algn="ctr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6pPr>
            <a:lvl7pPr lvl="6" algn="ctr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7pPr>
            <a:lvl8pPr lvl="7" algn="ctr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8pPr>
            <a:lvl9pPr lvl="8" algn="ctr">
              <a:spcBef>
                <a:spcPts val="0"/>
              </a:spcBef>
              <a:spcAft>
                <a:spcPts val="0"/>
              </a:spcAft>
              <a:buSzPts val="8200"/>
              <a:buNone/>
              <a:defRPr sz="8200"/>
            </a:lvl9pPr>
          </a:lstStyle>
          <a:p>
            <a:r>
              <a:t>xx%</a:t>
            </a:r>
          </a:p>
        </p:txBody>
      </p:sp>
      <p:sp>
        <p:nvSpPr>
          <p:cNvPr id="74" name="Google Shape;74;p14"/>
          <p:cNvSpPr txBox="1">
            <a:spLocks noGrp="1"/>
          </p:cNvSpPr>
          <p:nvPr>
            <p:ph type="subTitle" idx="1"/>
          </p:nvPr>
        </p:nvSpPr>
        <p:spPr>
          <a:xfrm>
            <a:off x="1741225" y="3278006"/>
            <a:ext cx="5660100" cy="42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b="1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b="1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b="1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b="1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b="1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b="1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b="1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100" y="445025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Josefin Sans"/>
              <a:buNone/>
              <a:defRPr sz="24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Char char="●"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Char char="○"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Char char="■"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Char char="●"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Char char="○"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Char char="■"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Char char="●"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Char char="○"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Char char="■"/>
              <a:defRPr sz="1600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9" r:id="rId8"/>
    <p:sldLayoutId id="2147483660" r:id="rId9"/>
    <p:sldLayoutId id="2147483662" r:id="rId10"/>
    <p:sldLayoutId id="2147483664" r:id="rId11"/>
    <p:sldLayoutId id="2147483665" r:id="rId12"/>
    <p:sldLayoutId id="2147483666" r:id="rId13"/>
    <p:sldLayoutId id="2147483670" r:id="rId14"/>
    <p:sldLayoutId id="2147483672" r:id="rId15"/>
    <p:sldLayoutId id="2147483673" r:id="rId16"/>
    <p:sldLayoutId id="2147483674" r:id="rId17"/>
    <p:sldLayoutId id="2147483677" r:id="rId18"/>
    <p:sldLayoutId id="2147483678" r:id="rId19"/>
    <p:sldLayoutId id="2147483679" r:id="rId20"/>
    <p:sldLayoutId id="2147483680" r:id="rId2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hyperlink" Target="https://www.afes.fr/nos-missions/valoriser/centre-de-ressources/" TargetMode="Externa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2.png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fes.fr/nos-missions/valoriser/etude-et-gestion-des-sols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.png"/><Relationship Id="rId5" Type="http://schemas.openxmlformats.org/officeDocument/2006/relationships/image" Target="../media/image42.png"/><Relationship Id="rId4" Type="http://schemas.openxmlformats.org/officeDocument/2006/relationships/image" Target="../media/image4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e-sol.fr/?PagePrincipale" TargetMode="External"/><Relationship Id="rId3" Type="http://schemas.openxmlformats.org/officeDocument/2006/relationships/image" Target="../media/image42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.png"/><Relationship Id="rId5" Type="http://schemas.openxmlformats.org/officeDocument/2006/relationships/image" Target="../media/image46.png"/><Relationship Id="rId4" Type="http://schemas.openxmlformats.org/officeDocument/2006/relationships/hyperlink" Target="https://www.afes.fr/nos-missions/valoriser/plateforme-e-sol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fes.fr/nos-missions/valoriser/commissions-thematiques-de-lafes/" TargetMode="Externa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www.afes.fr/nos-missions/valoriser/commissions-thematiques-de-lafes/commission-zones-humides/" TargetMode="External"/><Relationship Id="rId5" Type="http://schemas.openxmlformats.org/officeDocument/2006/relationships/image" Target="../media/image48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tresorier@afes.fr" TargetMode="External"/><Relationship Id="rId2" Type="http://schemas.openxmlformats.org/officeDocument/2006/relationships/hyperlink" Target="https://www.afes.fr/nos-missions/reconnaitre-et-federer/reconnaissance-et-competences-en-pedologie/" TargetMode="Externa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2.png"/><Relationship Id="rId5" Type="http://schemas.openxmlformats.org/officeDocument/2006/relationships/image" Target="../media/image50.png"/><Relationship Id="rId4" Type="http://schemas.openxmlformats.org/officeDocument/2006/relationships/hyperlink" Target="https://www.afes.fr/actions/formation-des-referents-indicateurs-de-la-qualite-des-sols-forestiers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www.afes.fr/nos-missions/reconnaitre-et-federer/promosolseduc/" TargetMode="External"/><Relationship Id="rId7" Type="http://schemas.openxmlformats.org/officeDocument/2006/relationships/image" Target="../media/image5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www.youtube.com/watch?v=uakBdCdrm-U&amp;t=122s" TargetMode="External"/><Relationship Id="rId5" Type="http://schemas.openxmlformats.org/officeDocument/2006/relationships/image" Target="../media/image54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6.png"/><Relationship Id="rId7" Type="http://schemas.openxmlformats.org/officeDocument/2006/relationships/hyperlink" Target="https://www.afes.fr/nos-missions/reconnaitre-et-federer/recherches-participatives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0.png"/><Relationship Id="rId5" Type="http://schemas.openxmlformats.org/officeDocument/2006/relationships/hyperlink" Target="https://www.afes.fr/wp-content/uploads/2022/03/Sciences-participatives-et-Sol_synthese.pdf" TargetMode="External"/><Relationship Id="rId10" Type="http://schemas.openxmlformats.org/officeDocument/2006/relationships/image" Target="../media/image59.png"/><Relationship Id="rId4" Type="http://schemas.openxmlformats.org/officeDocument/2006/relationships/image" Target="../media/image57.png"/><Relationship Id="rId9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.png"/><Relationship Id="rId5" Type="http://schemas.openxmlformats.org/officeDocument/2006/relationships/image" Target="../media/image50.png"/><Relationship Id="rId4" Type="http://schemas.openxmlformats.org/officeDocument/2006/relationships/hyperlink" Target="https://www.afes.fr/nos-missions/reconnaitre-et-federer/bourses-demolon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fes.fr/afes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fes.fr/nos-missions/reconnaitre-et-federer/reseau-de-fosses/" TargetMode="External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5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50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hyperlink" Target="https://www.afes.fr/nos-missions/animer/jms/" TargetMode="Externa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hyperlink" Target="https://www.afes.fr/nos-missions/animer/jms/journee-mondiale-des-sols-2024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fes.fr/wp-content/uploads/2024/01/Note-de-synthese-JMS-23-VF.pdf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8.png"/><Relationship Id="rId5" Type="http://schemas.openxmlformats.org/officeDocument/2006/relationships/hyperlink" Target="https://www.afes.fr/nos-missions/animer/jms/journee-mondiale-des-sols-2023-2/" TargetMode="External"/><Relationship Id="rId4" Type="http://schemas.openxmlformats.org/officeDocument/2006/relationships/image" Target="../media/image6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fes.fr/nos-missions/animer/jes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0.png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image" Target="../media/image71.png"/><Relationship Id="rId7" Type="http://schemas.openxmlformats.org/officeDocument/2006/relationships/image" Target="../media/image7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8.png"/><Relationship Id="rId5" Type="http://schemas.openxmlformats.org/officeDocument/2006/relationships/hyperlink" Target="https://www.youtube.com/watch?v=esMIYoEnkAU&amp;t=28s" TargetMode="External"/><Relationship Id="rId4" Type="http://schemas.openxmlformats.org/officeDocument/2006/relationships/hyperlink" Target="https://www.afes.fr/nos-missions/animer/fresque-du-sol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s://fresquedusol.com/" TargetMode="Externa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8.png"/><Relationship Id="rId5" Type="http://schemas.openxmlformats.org/officeDocument/2006/relationships/image" Target="../media/image77.png"/><Relationship Id="rId4" Type="http://schemas.openxmlformats.org/officeDocument/2006/relationships/hyperlink" Target="https://www.afes.fr/soilscape/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80.png"/><Relationship Id="rId7" Type="http://schemas.openxmlformats.org/officeDocument/2006/relationships/hyperlink" Target="https://www.afes.fr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10" Type="http://schemas.openxmlformats.org/officeDocument/2006/relationships/hyperlink" Target="https://www.afes.fr/afes/liste-de-diffusion/" TargetMode="External"/><Relationship Id="rId4" Type="http://schemas.openxmlformats.org/officeDocument/2006/relationships/image" Target="../media/image81.png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5.png"/><Relationship Id="rId7" Type="http://schemas.openxmlformats.org/officeDocument/2006/relationships/hyperlink" Target="https://www.facebook.com/solafes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youtube.com/channel/UCKrBq6aKv41Ru0V7Y0YzZWA" TargetMode="External"/><Relationship Id="rId5" Type="http://schemas.openxmlformats.org/officeDocument/2006/relationships/hyperlink" Target="https://www.instagram.com/afes_fr/?hl=fr" TargetMode="External"/><Relationship Id="rId10" Type="http://schemas.openxmlformats.org/officeDocument/2006/relationships/image" Target="../media/image88.png"/><Relationship Id="rId4" Type="http://schemas.openxmlformats.org/officeDocument/2006/relationships/image" Target="../media/image86.png"/><Relationship Id="rId9" Type="http://schemas.openxmlformats.org/officeDocument/2006/relationships/hyperlink" Target="https://www.linkedin.com/company/66202917/admin/feed/posts/" TargetMode="Externa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13" Type="http://schemas.openxmlformats.org/officeDocument/2006/relationships/image" Target="../media/image100.jpg"/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12" Type="http://schemas.openxmlformats.org/officeDocument/2006/relationships/image" Target="../media/image99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93.jpeg"/><Relationship Id="rId11" Type="http://schemas.openxmlformats.org/officeDocument/2006/relationships/image" Target="../media/image98.jpe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2.png"/><Relationship Id="rId4" Type="http://schemas.openxmlformats.org/officeDocument/2006/relationships/hyperlink" Target="http://www.afes.fr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jpeg"/><Relationship Id="rId3" Type="http://schemas.openxmlformats.org/officeDocument/2006/relationships/image" Target="../media/image7.jpeg"/><Relationship Id="rId21" Type="http://schemas.openxmlformats.org/officeDocument/2006/relationships/image" Target="../media/image25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jpe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20" Type="http://schemas.openxmlformats.org/officeDocument/2006/relationships/image" Target="../media/image2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jpeg"/><Relationship Id="rId10" Type="http://schemas.openxmlformats.org/officeDocument/2006/relationships/image" Target="../media/image14.png"/><Relationship Id="rId19" Type="http://schemas.openxmlformats.org/officeDocument/2006/relationships/image" Target="../media/image23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Relationship Id="rId14" Type="http://schemas.openxmlformats.org/officeDocument/2006/relationships/image" Target="../media/image18.png"/><Relationship Id="rId22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channel/UCKrBq6aKv41Ru0V7Y0YzZWA" TargetMode="External"/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hyperlink" Target="https://www.afes.fr/nos-missions/animer/fresque-du-sol/" TargetMode="External"/><Relationship Id="rId10" Type="http://schemas.openxmlformats.org/officeDocument/2006/relationships/image" Target="../media/image41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1"/>
          <p:cNvSpPr/>
          <p:nvPr/>
        </p:nvSpPr>
        <p:spPr>
          <a:xfrm>
            <a:off x="2757250" y="0"/>
            <a:ext cx="37260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31"/>
          <p:cNvSpPr txBox="1">
            <a:spLocks noGrp="1"/>
          </p:cNvSpPr>
          <p:nvPr>
            <p:ph type="ctrTitle"/>
          </p:nvPr>
        </p:nvSpPr>
        <p:spPr>
          <a:xfrm>
            <a:off x="2884701" y="2068485"/>
            <a:ext cx="3374571" cy="12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800" b="1" dirty="0">
                <a:solidFill>
                  <a:srgbClr val="A0581F"/>
                </a:solidFill>
                <a:latin typeface="Livvic"/>
                <a:ea typeface="Livvic"/>
                <a:cs typeface="Livvic"/>
                <a:sym typeface="Livvic"/>
              </a:rPr>
              <a:t>Association Française pour l’Étude du Sol </a:t>
            </a:r>
            <a:endParaRPr sz="2800" b="1" dirty="0">
              <a:solidFill>
                <a:srgbClr val="A0581F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176" name="Google Shape;176;p31"/>
          <p:cNvSpPr txBox="1">
            <a:spLocks noGrp="1"/>
          </p:cNvSpPr>
          <p:nvPr>
            <p:ph type="subTitle" idx="1"/>
          </p:nvPr>
        </p:nvSpPr>
        <p:spPr>
          <a:xfrm>
            <a:off x="2067588" y="3890514"/>
            <a:ext cx="5008800" cy="49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dirty="0">
                <a:solidFill>
                  <a:srgbClr val="047B3E"/>
                </a:solidFill>
                <a:latin typeface="Calibri"/>
                <a:ea typeface="Calibri"/>
                <a:cs typeface="Calibri"/>
                <a:sym typeface="Calibri"/>
              </a:rPr>
              <a:t>2025</a:t>
            </a:r>
            <a:endParaRPr sz="2300" b="1" dirty="0">
              <a:solidFill>
                <a:srgbClr val="047B3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177;p31"/>
          <p:cNvSpPr/>
          <p:nvPr/>
        </p:nvSpPr>
        <p:spPr>
          <a:xfrm rot="10800000" flipH="1">
            <a:off x="3860725" y="3612885"/>
            <a:ext cx="1422525" cy="93300"/>
          </a:xfrm>
          <a:custGeom>
            <a:avLst/>
            <a:gdLst/>
            <a:ahLst/>
            <a:cxnLst/>
            <a:rect l="l" t="t" r="r" b="b"/>
            <a:pathLst>
              <a:path w="62687" h="2227" extrusionOk="0">
                <a:moveTo>
                  <a:pt x="0" y="0"/>
                </a:moveTo>
                <a:lnTo>
                  <a:pt x="0" y="739"/>
                </a:lnTo>
                <a:cubicBezTo>
                  <a:pt x="1107" y="739"/>
                  <a:pt x="1655" y="1072"/>
                  <a:pt x="2227" y="1429"/>
                </a:cubicBezTo>
                <a:cubicBezTo>
                  <a:pt x="2834" y="1798"/>
                  <a:pt x="3513" y="2227"/>
                  <a:pt x="4822" y="2227"/>
                </a:cubicBezTo>
                <a:cubicBezTo>
                  <a:pt x="6132" y="2227"/>
                  <a:pt x="6822" y="1798"/>
                  <a:pt x="7430" y="1429"/>
                </a:cubicBezTo>
                <a:cubicBezTo>
                  <a:pt x="8013" y="1072"/>
                  <a:pt x="8549" y="739"/>
                  <a:pt x="9644" y="739"/>
                </a:cubicBezTo>
                <a:cubicBezTo>
                  <a:pt x="10752" y="739"/>
                  <a:pt x="11299" y="1072"/>
                  <a:pt x="11871" y="1429"/>
                </a:cubicBezTo>
                <a:cubicBezTo>
                  <a:pt x="12478" y="1798"/>
                  <a:pt x="13157" y="2227"/>
                  <a:pt x="14466" y="2227"/>
                </a:cubicBezTo>
                <a:cubicBezTo>
                  <a:pt x="15776" y="2227"/>
                  <a:pt x="16467" y="1798"/>
                  <a:pt x="17074" y="1429"/>
                </a:cubicBezTo>
                <a:cubicBezTo>
                  <a:pt x="17657" y="1072"/>
                  <a:pt x="18193" y="739"/>
                  <a:pt x="19288" y="739"/>
                </a:cubicBezTo>
                <a:cubicBezTo>
                  <a:pt x="20396" y="739"/>
                  <a:pt x="20943" y="1072"/>
                  <a:pt x="21515" y="1429"/>
                </a:cubicBezTo>
                <a:cubicBezTo>
                  <a:pt x="22122" y="1798"/>
                  <a:pt x="22801" y="2227"/>
                  <a:pt x="24110" y="2227"/>
                </a:cubicBezTo>
                <a:cubicBezTo>
                  <a:pt x="25420" y="2227"/>
                  <a:pt x="26111" y="1798"/>
                  <a:pt x="26718" y="1429"/>
                </a:cubicBezTo>
                <a:cubicBezTo>
                  <a:pt x="27301" y="1072"/>
                  <a:pt x="27837" y="739"/>
                  <a:pt x="28932" y="739"/>
                </a:cubicBezTo>
                <a:cubicBezTo>
                  <a:pt x="30040" y="739"/>
                  <a:pt x="30587" y="1072"/>
                  <a:pt x="31159" y="1429"/>
                </a:cubicBezTo>
                <a:cubicBezTo>
                  <a:pt x="31766" y="1798"/>
                  <a:pt x="32445" y="2227"/>
                  <a:pt x="33754" y="2227"/>
                </a:cubicBezTo>
                <a:cubicBezTo>
                  <a:pt x="35064" y="2227"/>
                  <a:pt x="35755" y="1798"/>
                  <a:pt x="36362" y="1429"/>
                </a:cubicBezTo>
                <a:cubicBezTo>
                  <a:pt x="36945" y="1072"/>
                  <a:pt x="37481" y="739"/>
                  <a:pt x="38576" y="739"/>
                </a:cubicBezTo>
                <a:cubicBezTo>
                  <a:pt x="39684" y="739"/>
                  <a:pt x="40231" y="1072"/>
                  <a:pt x="40803" y="1429"/>
                </a:cubicBezTo>
                <a:cubicBezTo>
                  <a:pt x="41410" y="1798"/>
                  <a:pt x="42089" y="2227"/>
                  <a:pt x="43398" y="2227"/>
                </a:cubicBezTo>
                <a:cubicBezTo>
                  <a:pt x="44708" y="2227"/>
                  <a:pt x="45399" y="1798"/>
                  <a:pt x="46006" y="1429"/>
                </a:cubicBezTo>
                <a:cubicBezTo>
                  <a:pt x="46589" y="1072"/>
                  <a:pt x="47125" y="739"/>
                  <a:pt x="48220" y="739"/>
                </a:cubicBezTo>
                <a:cubicBezTo>
                  <a:pt x="49328" y="739"/>
                  <a:pt x="49875" y="1072"/>
                  <a:pt x="50447" y="1429"/>
                </a:cubicBezTo>
                <a:cubicBezTo>
                  <a:pt x="51054" y="1798"/>
                  <a:pt x="51733" y="2227"/>
                  <a:pt x="53043" y="2227"/>
                </a:cubicBezTo>
                <a:cubicBezTo>
                  <a:pt x="54352" y="2227"/>
                  <a:pt x="55043" y="1798"/>
                  <a:pt x="55650" y="1429"/>
                </a:cubicBezTo>
                <a:cubicBezTo>
                  <a:pt x="56233" y="1072"/>
                  <a:pt x="56769" y="739"/>
                  <a:pt x="57865" y="739"/>
                </a:cubicBezTo>
                <a:cubicBezTo>
                  <a:pt x="58972" y="739"/>
                  <a:pt x="59520" y="1072"/>
                  <a:pt x="60091" y="1429"/>
                </a:cubicBezTo>
                <a:cubicBezTo>
                  <a:pt x="60698" y="1798"/>
                  <a:pt x="61377" y="2227"/>
                  <a:pt x="62687" y="2227"/>
                </a:cubicBezTo>
                <a:lnTo>
                  <a:pt x="62687" y="1489"/>
                </a:lnTo>
                <a:cubicBezTo>
                  <a:pt x="61591" y="1489"/>
                  <a:pt x="61044" y="1155"/>
                  <a:pt x="60472" y="798"/>
                </a:cubicBezTo>
                <a:cubicBezTo>
                  <a:pt x="59865" y="429"/>
                  <a:pt x="59174" y="0"/>
                  <a:pt x="57865" y="0"/>
                </a:cubicBezTo>
                <a:cubicBezTo>
                  <a:pt x="56555" y="0"/>
                  <a:pt x="55876" y="429"/>
                  <a:pt x="55269" y="798"/>
                </a:cubicBezTo>
                <a:cubicBezTo>
                  <a:pt x="54686" y="1155"/>
                  <a:pt x="54150" y="1489"/>
                  <a:pt x="53043" y="1489"/>
                </a:cubicBezTo>
                <a:cubicBezTo>
                  <a:pt x="51947" y="1489"/>
                  <a:pt x="51399" y="1155"/>
                  <a:pt x="50828" y="798"/>
                </a:cubicBezTo>
                <a:cubicBezTo>
                  <a:pt x="50221" y="429"/>
                  <a:pt x="49530" y="0"/>
                  <a:pt x="48220" y="0"/>
                </a:cubicBezTo>
                <a:cubicBezTo>
                  <a:pt x="46911" y="0"/>
                  <a:pt x="46232" y="429"/>
                  <a:pt x="45625" y="798"/>
                </a:cubicBezTo>
                <a:cubicBezTo>
                  <a:pt x="45042" y="1155"/>
                  <a:pt x="44506" y="1489"/>
                  <a:pt x="43398" y="1489"/>
                </a:cubicBezTo>
                <a:cubicBezTo>
                  <a:pt x="42303" y="1489"/>
                  <a:pt x="41755" y="1155"/>
                  <a:pt x="41184" y="798"/>
                </a:cubicBezTo>
                <a:cubicBezTo>
                  <a:pt x="40577" y="429"/>
                  <a:pt x="39886" y="0"/>
                  <a:pt x="38576" y="0"/>
                </a:cubicBezTo>
                <a:cubicBezTo>
                  <a:pt x="37267" y="0"/>
                  <a:pt x="36588" y="429"/>
                  <a:pt x="35981" y="798"/>
                </a:cubicBezTo>
                <a:cubicBezTo>
                  <a:pt x="35397" y="1155"/>
                  <a:pt x="34862" y="1489"/>
                  <a:pt x="33754" y="1489"/>
                </a:cubicBezTo>
                <a:cubicBezTo>
                  <a:pt x="32659" y="1489"/>
                  <a:pt x="32111" y="1155"/>
                  <a:pt x="31540" y="798"/>
                </a:cubicBezTo>
                <a:cubicBezTo>
                  <a:pt x="30933" y="429"/>
                  <a:pt x="30242" y="0"/>
                  <a:pt x="28932" y="0"/>
                </a:cubicBezTo>
                <a:cubicBezTo>
                  <a:pt x="27623" y="0"/>
                  <a:pt x="26944" y="429"/>
                  <a:pt x="26337" y="798"/>
                </a:cubicBezTo>
                <a:cubicBezTo>
                  <a:pt x="25753" y="1155"/>
                  <a:pt x="25218" y="1489"/>
                  <a:pt x="24110" y="1489"/>
                </a:cubicBezTo>
                <a:cubicBezTo>
                  <a:pt x="23015" y="1489"/>
                  <a:pt x="22467" y="1155"/>
                  <a:pt x="21896" y="798"/>
                </a:cubicBezTo>
                <a:cubicBezTo>
                  <a:pt x="21289" y="429"/>
                  <a:pt x="20598" y="0"/>
                  <a:pt x="19288" y="0"/>
                </a:cubicBezTo>
                <a:cubicBezTo>
                  <a:pt x="17979" y="0"/>
                  <a:pt x="17300" y="429"/>
                  <a:pt x="16693" y="798"/>
                </a:cubicBezTo>
                <a:cubicBezTo>
                  <a:pt x="16109" y="1155"/>
                  <a:pt x="15574" y="1489"/>
                  <a:pt x="14466" y="1489"/>
                </a:cubicBezTo>
                <a:cubicBezTo>
                  <a:pt x="13371" y="1489"/>
                  <a:pt x="12823" y="1155"/>
                  <a:pt x="12252" y="798"/>
                </a:cubicBezTo>
                <a:cubicBezTo>
                  <a:pt x="11644" y="429"/>
                  <a:pt x="10954" y="0"/>
                  <a:pt x="9644" y="0"/>
                </a:cubicBezTo>
                <a:cubicBezTo>
                  <a:pt x="8335" y="0"/>
                  <a:pt x="7656" y="429"/>
                  <a:pt x="7049" y="798"/>
                </a:cubicBezTo>
                <a:cubicBezTo>
                  <a:pt x="6465" y="1155"/>
                  <a:pt x="5929" y="1489"/>
                  <a:pt x="4822" y="1489"/>
                </a:cubicBezTo>
                <a:cubicBezTo>
                  <a:pt x="3727" y="1489"/>
                  <a:pt x="3179" y="1155"/>
                  <a:pt x="2608" y="798"/>
                </a:cubicBezTo>
                <a:cubicBezTo>
                  <a:pt x="2000" y="429"/>
                  <a:pt x="1310" y="0"/>
                  <a:pt x="0" y="0"/>
                </a:cubicBezTo>
                <a:close/>
              </a:path>
            </a:pathLst>
          </a:custGeom>
          <a:solidFill>
            <a:srgbClr val="A058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8" name="Google Shape;17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62469" y="416669"/>
            <a:ext cx="915551" cy="861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TextShape 1"/>
          <p:cNvSpPr txBox="1"/>
          <p:nvPr/>
        </p:nvSpPr>
        <p:spPr>
          <a:xfrm>
            <a:off x="66305" y="574740"/>
            <a:ext cx="6754320" cy="9050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400" b="1" strike="noStrike" spc="-1" dirty="0">
                <a:solidFill>
                  <a:srgbClr val="5F3114"/>
                </a:solidFill>
                <a:latin typeface="Livvic"/>
                <a:ea typeface="Livvic"/>
              </a:rPr>
              <a:t>Nos </a:t>
            </a:r>
            <a:r>
              <a:rPr lang="en-GB" sz="2400" b="1" strike="noStrike" spc="-1" dirty="0" err="1">
                <a:solidFill>
                  <a:srgbClr val="5F3114"/>
                </a:solidFill>
                <a:latin typeface="Livvic"/>
                <a:ea typeface="Livvic"/>
              </a:rPr>
              <a:t>ressources</a:t>
            </a:r>
            <a:r>
              <a:rPr lang="en-GB" sz="2400" b="1" strike="noStrike" spc="-1" dirty="0">
                <a:solidFill>
                  <a:srgbClr val="5F3114"/>
                </a:solidFill>
                <a:latin typeface="Livvic"/>
                <a:ea typeface="Livvic"/>
              </a:rPr>
              <a:t> </a:t>
            </a:r>
            <a:r>
              <a:rPr lang="en-GB" sz="2400" b="1" strike="noStrike" spc="-1" dirty="0" err="1">
                <a:solidFill>
                  <a:srgbClr val="5F3114"/>
                </a:solidFill>
                <a:latin typeface="Livvic"/>
                <a:ea typeface="Livvic"/>
              </a:rPr>
              <a:t>en</a:t>
            </a:r>
            <a:r>
              <a:rPr lang="en-GB" sz="2400" b="1" strike="noStrike" spc="-1" dirty="0">
                <a:solidFill>
                  <a:srgbClr val="5F3114"/>
                </a:solidFill>
                <a:latin typeface="Livvic"/>
                <a:ea typeface="Livvic"/>
              </a:rPr>
              <a:t> </a:t>
            </a:r>
            <a:r>
              <a:rPr lang="en-GB" sz="2400" b="1" strike="noStrike" spc="-1" dirty="0" err="1">
                <a:solidFill>
                  <a:srgbClr val="5F3114"/>
                </a:solidFill>
                <a:latin typeface="Livvic"/>
                <a:ea typeface="Livvic"/>
              </a:rPr>
              <a:t>ligne</a:t>
            </a:r>
            <a:r>
              <a:rPr lang="en-GB" sz="2400" b="1" strike="noStrike" spc="-1" dirty="0">
                <a:solidFill>
                  <a:srgbClr val="5F3114"/>
                </a:solidFill>
                <a:latin typeface="Livvic"/>
                <a:ea typeface="Livvic"/>
              </a:rPr>
              <a:t> </a:t>
            </a:r>
            <a:endParaRPr lang="en-GB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1" name="CustomShape 2"/>
          <p:cNvSpPr/>
          <p:nvPr/>
        </p:nvSpPr>
        <p:spPr>
          <a:xfrm>
            <a:off x="374239" y="1156680"/>
            <a:ext cx="1665720" cy="88560"/>
          </a:xfrm>
          <a:custGeom>
            <a:avLst/>
            <a:gdLst/>
            <a:ahLst/>
            <a:cxnLst/>
            <a:rect l="l" t="t" r="r" b="b"/>
            <a:pathLst>
              <a:path w="41661" h="2227">
                <a:moveTo>
                  <a:pt x="1" y="0"/>
                </a:moveTo>
                <a:lnTo>
                  <a:pt x="1" y="739"/>
                </a:lnTo>
                <a:cubicBezTo>
                  <a:pt x="1061" y="739"/>
                  <a:pt x="1549" y="1060"/>
                  <a:pt x="2108" y="1429"/>
                </a:cubicBezTo>
                <a:cubicBezTo>
                  <a:pt x="2704" y="1798"/>
                  <a:pt x="3358" y="2227"/>
                  <a:pt x="4632" y="2227"/>
                </a:cubicBezTo>
                <a:cubicBezTo>
                  <a:pt x="5894" y="2227"/>
                  <a:pt x="6561" y="1798"/>
                  <a:pt x="7145" y="1429"/>
                </a:cubicBezTo>
                <a:cubicBezTo>
                  <a:pt x="7728" y="1060"/>
                  <a:pt x="8204" y="739"/>
                  <a:pt x="9252" y="739"/>
                </a:cubicBezTo>
                <a:cubicBezTo>
                  <a:pt x="10312" y="739"/>
                  <a:pt x="10800" y="1060"/>
                  <a:pt x="11371" y="1429"/>
                </a:cubicBezTo>
                <a:cubicBezTo>
                  <a:pt x="11967" y="1798"/>
                  <a:pt x="12622" y="2227"/>
                  <a:pt x="13884" y="2227"/>
                </a:cubicBezTo>
                <a:cubicBezTo>
                  <a:pt x="15146" y="2227"/>
                  <a:pt x="15824" y="1798"/>
                  <a:pt x="16396" y="1429"/>
                </a:cubicBezTo>
                <a:cubicBezTo>
                  <a:pt x="16979" y="1060"/>
                  <a:pt x="17455" y="739"/>
                  <a:pt x="18515" y="739"/>
                </a:cubicBezTo>
                <a:cubicBezTo>
                  <a:pt x="19575" y="739"/>
                  <a:pt x="20063" y="1060"/>
                  <a:pt x="20623" y="1429"/>
                </a:cubicBezTo>
                <a:cubicBezTo>
                  <a:pt x="21206" y="1798"/>
                  <a:pt x="21873" y="2227"/>
                  <a:pt x="23147" y="2227"/>
                </a:cubicBezTo>
                <a:cubicBezTo>
                  <a:pt x="24409" y="2227"/>
                  <a:pt x="25075" y="1798"/>
                  <a:pt x="25659" y="1429"/>
                </a:cubicBezTo>
                <a:cubicBezTo>
                  <a:pt x="26242" y="1060"/>
                  <a:pt x="26719" y="739"/>
                  <a:pt x="27766" y="739"/>
                </a:cubicBezTo>
                <a:cubicBezTo>
                  <a:pt x="28826" y="739"/>
                  <a:pt x="29314" y="1060"/>
                  <a:pt x="29886" y="1429"/>
                </a:cubicBezTo>
                <a:cubicBezTo>
                  <a:pt x="30469" y="1798"/>
                  <a:pt x="31136" y="2227"/>
                  <a:pt x="32398" y="2227"/>
                </a:cubicBezTo>
                <a:cubicBezTo>
                  <a:pt x="33660" y="2227"/>
                  <a:pt x="34339" y="1798"/>
                  <a:pt x="34910" y="1429"/>
                </a:cubicBezTo>
                <a:cubicBezTo>
                  <a:pt x="35493" y="1060"/>
                  <a:pt x="35982" y="739"/>
                  <a:pt x="37029" y="739"/>
                </a:cubicBezTo>
                <a:cubicBezTo>
                  <a:pt x="38089" y="739"/>
                  <a:pt x="38577" y="1060"/>
                  <a:pt x="39137" y="1429"/>
                </a:cubicBezTo>
                <a:cubicBezTo>
                  <a:pt x="39720" y="1798"/>
                  <a:pt x="40387" y="2227"/>
                  <a:pt x="41661" y="2227"/>
                </a:cubicBezTo>
                <a:lnTo>
                  <a:pt x="41661" y="1489"/>
                </a:lnTo>
                <a:cubicBezTo>
                  <a:pt x="40601" y="1489"/>
                  <a:pt x="40113" y="1167"/>
                  <a:pt x="39542" y="798"/>
                </a:cubicBezTo>
                <a:cubicBezTo>
                  <a:pt x="38958" y="429"/>
                  <a:pt x="38291" y="0"/>
                  <a:pt x="37029" y="0"/>
                </a:cubicBezTo>
                <a:cubicBezTo>
                  <a:pt x="35767" y="0"/>
                  <a:pt x="35089" y="429"/>
                  <a:pt x="34517" y="798"/>
                </a:cubicBezTo>
                <a:cubicBezTo>
                  <a:pt x="33934" y="1167"/>
                  <a:pt x="33446" y="1489"/>
                  <a:pt x="32398" y="1489"/>
                </a:cubicBezTo>
                <a:cubicBezTo>
                  <a:pt x="31338" y="1489"/>
                  <a:pt x="30850" y="1167"/>
                  <a:pt x="30290" y="798"/>
                </a:cubicBezTo>
                <a:cubicBezTo>
                  <a:pt x="29707" y="429"/>
                  <a:pt x="29040" y="0"/>
                  <a:pt x="27766" y="0"/>
                </a:cubicBezTo>
                <a:cubicBezTo>
                  <a:pt x="26504" y="0"/>
                  <a:pt x="25837" y="429"/>
                  <a:pt x="25254" y="798"/>
                </a:cubicBezTo>
                <a:cubicBezTo>
                  <a:pt x="24671" y="1167"/>
                  <a:pt x="24194" y="1489"/>
                  <a:pt x="23147" y="1489"/>
                </a:cubicBezTo>
                <a:cubicBezTo>
                  <a:pt x="22087" y="1489"/>
                  <a:pt x="21599" y="1167"/>
                  <a:pt x="21027" y="798"/>
                </a:cubicBezTo>
                <a:cubicBezTo>
                  <a:pt x="20432" y="429"/>
                  <a:pt x="19777" y="0"/>
                  <a:pt x="18515" y="0"/>
                </a:cubicBezTo>
                <a:cubicBezTo>
                  <a:pt x="17253" y="0"/>
                  <a:pt x="16574" y="429"/>
                  <a:pt x="16003" y="798"/>
                </a:cubicBezTo>
                <a:cubicBezTo>
                  <a:pt x="15419" y="1167"/>
                  <a:pt x="14931" y="1489"/>
                  <a:pt x="13884" y="1489"/>
                </a:cubicBezTo>
                <a:cubicBezTo>
                  <a:pt x="12824" y="1489"/>
                  <a:pt x="12336" y="1167"/>
                  <a:pt x="11776" y="798"/>
                </a:cubicBezTo>
                <a:cubicBezTo>
                  <a:pt x="11181" y="429"/>
                  <a:pt x="10526" y="0"/>
                  <a:pt x="9252" y="0"/>
                </a:cubicBezTo>
                <a:cubicBezTo>
                  <a:pt x="7990" y="0"/>
                  <a:pt x="7323" y="429"/>
                  <a:pt x="6740" y="798"/>
                </a:cubicBezTo>
                <a:cubicBezTo>
                  <a:pt x="6156" y="1167"/>
                  <a:pt x="5668" y="1489"/>
                  <a:pt x="4632" y="1489"/>
                </a:cubicBezTo>
                <a:cubicBezTo>
                  <a:pt x="3573" y="1489"/>
                  <a:pt x="3085" y="1167"/>
                  <a:pt x="2513" y="798"/>
                </a:cubicBezTo>
                <a:cubicBezTo>
                  <a:pt x="1918" y="429"/>
                  <a:pt x="1263" y="0"/>
                  <a:pt x="1" y="0"/>
                </a:cubicBezTo>
                <a:close/>
              </a:path>
            </a:pathLst>
          </a:custGeom>
          <a:solidFill>
            <a:srgbClr val="A0581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42" name="CustomShape 3"/>
          <p:cNvSpPr/>
          <p:nvPr/>
        </p:nvSpPr>
        <p:spPr>
          <a:xfrm>
            <a:off x="672480" y="1283400"/>
            <a:ext cx="6239520" cy="703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>
              <a:lnSpc>
                <a:spcPct val="98000"/>
              </a:lnSpc>
            </a:pPr>
            <a:r>
              <a:rPr lang="en-GB" sz="1700" b="1" spc="-1" dirty="0">
                <a:solidFill>
                  <a:srgbClr val="047B3E"/>
                </a:solidFill>
                <a:latin typeface="Calibri"/>
                <a:ea typeface="Calibri"/>
              </a:rPr>
              <a:t>Un n</a:t>
            </a:r>
            <a:r>
              <a:rPr lang="en-GB" sz="1700" b="1" strike="noStrike" spc="-1" dirty="0">
                <a:solidFill>
                  <a:srgbClr val="047B3E"/>
                </a:solidFill>
                <a:latin typeface="Calibri"/>
                <a:ea typeface="Calibri"/>
              </a:rPr>
              <a:t>ouveau </a:t>
            </a:r>
            <a:r>
              <a:rPr lang="en-GB" sz="1700" b="1" strike="noStrike" spc="-1" dirty="0">
                <a:solidFill>
                  <a:srgbClr val="047B3E"/>
                </a:solidFill>
                <a:latin typeface="Calibri"/>
                <a:ea typeface="Calibri"/>
                <a:hlinkClick r:id="rId2"/>
              </a:rPr>
              <a:t>centre de </a:t>
            </a:r>
            <a:r>
              <a:rPr lang="en-GB" sz="1700" b="1" strike="noStrike" spc="-1" dirty="0" err="1">
                <a:solidFill>
                  <a:srgbClr val="047B3E"/>
                </a:solidFill>
                <a:latin typeface="Calibri"/>
                <a:ea typeface="Calibri"/>
                <a:hlinkClick r:id="rId2"/>
              </a:rPr>
              <a:t>ressources</a:t>
            </a:r>
            <a:r>
              <a:rPr lang="en-GB" sz="1700" b="1" strike="noStrike" spc="-1" dirty="0">
                <a:solidFill>
                  <a:srgbClr val="047B3E"/>
                </a:solidFill>
                <a:latin typeface="Calibri"/>
                <a:ea typeface="Calibri"/>
                <a:hlinkClick r:id="rId2"/>
              </a:rPr>
              <a:t> </a:t>
            </a:r>
            <a:r>
              <a:rPr lang="en-GB" sz="1700" b="1" strike="noStrike" spc="-1" dirty="0" err="1">
                <a:solidFill>
                  <a:srgbClr val="047B3E"/>
                </a:solidFill>
                <a:latin typeface="Calibri"/>
                <a:ea typeface="Calibri"/>
                <a:hlinkClick r:id="rId2"/>
              </a:rPr>
              <a:t>en</a:t>
            </a:r>
            <a:r>
              <a:rPr lang="en-GB" sz="1700" b="1" strike="noStrike" spc="-1" dirty="0">
                <a:solidFill>
                  <a:srgbClr val="047B3E"/>
                </a:solidFill>
                <a:latin typeface="Calibri"/>
                <a:ea typeface="Calibri"/>
                <a:hlinkClick r:id="rId2"/>
              </a:rPr>
              <a:t> </a:t>
            </a:r>
            <a:r>
              <a:rPr lang="en-GB" sz="1700" b="1" strike="noStrike" spc="-1" dirty="0" err="1">
                <a:solidFill>
                  <a:srgbClr val="047B3E"/>
                </a:solidFill>
                <a:latin typeface="Calibri"/>
                <a:ea typeface="Calibri"/>
                <a:hlinkClick r:id="rId2"/>
              </a:rPr>
              <a:t>ligne</a:t>
            </a:r>
            <a:r>
              <a:rPr lang="en-GB" sz="1700" b="1" strike="noStrike" spc="-1" dirty="0">
                <a:solidFill>
                  <a:srgbClr val="047B3E"/>
                </a:solidFill>
                <a:latin typeface="Calibri"/>
                <a:ea typeface="Calibri"/>
                <a:hlinkClick r:id="rId2"/>
              </a:rPr>
              <a:t> </a:t>
            </a:r>
            <a:r>
              <a:rPr lang="en-GB" sz="1700" b="1" spc="-1" dirty="0" err="1">
                <a:solidFill>
                  <a:srgbClr val="047B3E"/>
                </a:solidFill>
                <a:latin typeface="Calibri"/>
                <a:ea typeface="Calibri"/>
              </a:rPr>
              <a:t>depuis</a:t>
            </a:r>
            <a:r>
              <a:rPr lang="en-GB" sz="1700" b="1" spc="-1" dirty="0">
                <a:solidFill>
                  <a:srgbClr val="047B3E"/>
                </a:solidFill>
                <a:latin typeface="Calibri"/>
                <a:ea typeface="Calibri"/>
              </a:rPr>
              <a:t> </a:t>
            </a:r>
            <a:r>
              <a:rPr lang="en-GB" sz="1700" b="1" spc="-1" dirty="0" err="1">
                <a:solidFill>
                  <a:srgbClr val="047B3E"/>
                </a:solidFill>
                <a:latin typeface="Calibri"/>
                <a:ea typeface="Calibri"/>
              </a:rPr>
              <a:t>septembre</a:t>
            </a:r>
            <a:r>
              <a:rPr lang="en-GB" sz="1700" b="1" spc="-1" dirty="0">
                <a:solidFill>
                  <a:srgbClr val="047B3E"/>
                </a:solidFill>
                <a:latin typeface="Calibri"/>
                <a:ea typeface="Calibri"/>
              </a:rPr>
              <a:t> </a:t>
            </a:r>
            <a:r>
              <a:rPr lang="en-GB" sz="1700" b="1" strike="noStrike" spc="-1" dirty="0">
                <a:solidFill>
                  <a:srgbClr val="047B3E"/>
                </a:solidFill>
                <a:latin typeface="Calibri"/>
                <a:ea typeface="Calibri"/>
              </a:rPr>
              <a:t>2023 ! </a:t>
            </a:r>
            <a:endParaRPr lang="en-GB" sz="1700" b="0" strike="noStrike" spc="-1" dirty="0">
              <a:latin typeface="Arial"/>
            </a:endParaRPr>
          </a:p>
        </p:txBody>
      </p:sp>
      <p:pic>
        <p:nvPicPr>
          <p:cNvPr id="343" name="Google Shape;216;p7"/>
          <p:cNvPicPr/>
          <p:nvPr/>
        </p:nvPicPr>
        <p:blipFill>
          <a:blip r:embed="rId3"/>
          <a:stretch/>
        </p:blipFill>
        <p:spPr>
          <a:xfrm>
            <a:off x="4400280" y="3155760"/>
            <a:ext cx="4533480" cy="1987200"/>
          </a:xfrm>
          <a:prstGeom prst="rect">
            <a:avLst/>
          </a:prstGeom>
          <a:ln>
            <a:noFill/>
          </a:ln>
        </p:spPr>
      </p:pic>
      <p:pic>
        <p:nvPicPr>
          <p:cNvPr id="344" name="Google Shape;217;p7"/>
          <p:cNvPicPr/>
          <p:nvPr/>
        </p:nvPicPr>
        <p:blipFill>
          <a:blip r:embed="rId4"/>
          <a:stretch/>
        </p:blipFill>
        <p:spPr>
          <a:xfrm>
            <a:off x="209880" y="2181960"/>
            <a:ext cx="3558600" cy="2386800"/>
          </a:xfrm>
          <a:prstGeom prst="rect">
            <a:avLst/>
          </a:prstGeom>
          <a:ln>
            <a:noFill/>
          </a:ln>
        </p:spPr>
      </p:pic>
      <p:sp>
        <p:nvSpPr>
          <p:cNvPr id="345" name="CustomShape 4"/>
          <p:cNvSpPr/>
          <p:nvPr/>
        </p:nvSpPr>
        <p:spPr>
          <a:xfrm>
            <a:off x="2143864" y="1987200"/>
            <a:ext cx="2888935" cy="1058400"/>
          </a:xfrm>
          <a:prstGeom prst="curvedConnector3">
            <a:avLst>
              <a:gd name="adj1" fmla="val 91781"/>
            </a:avLst>
          </a:prstGeom>
          <a:noFill/>
          <a:ln w="57240">
            <a:solidFill>
              <a:srgbClr val="5F3114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12BC1CC-7FD8-E291-0B6B-7964D8E12F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9" y="927"/>
            <a:ext cx="1724038" cy="552454"/>
          </a:xfrm>
          <a:prstGeom prst="rect">
            <a:avLst/>
          </a:prstGeom>
        </p:spPr>
      </p:pic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3726FA9B-0AD5-695F-4661-4D7E09EB53BF}"/>
              </a:ext>
            </a:extLst>
          </p:cNvPr>
          <p:cNvSpPr/>
          <p:nvPr/>
        </p:nvSpPr>
        <p:spPr>
          <a:xfrm rot="8523182">
            <a:off x="1534258" y="2123464"/>
            <a:ext cx="511200" cy="2012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Google Shape;178;p31">
            <a:extLst>
              <a:ext uri="{FF2B5EF4-FFF2-40B4-BE49-F238E27FC236}">
                <a16:creationId xmlns:a16="http://schemas.microsoft.com/office/drawing/2014/main" id="{5E9A51B2-097C-3D29-3ED9-4D61A966A65C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67561" y="81475"/>
            <a:ext cx="361239" cy="36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>
            <a:extLst>
              <a:ext uri="{FF2B5EF4-FFF2-40B4-BE49-F238E27FC236}">
                <a16:creationId xmlns:a16="http://schemas.microsoft.com/office/drawing/2014/main" id="{14DAE720-344A-2A92-29D5-46ABF7D520E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38604" y="541009"/>
            <a:ext cx="6754812" cy="904875"/>
          </a:xfrm>
        </p:spPr>
        <p:txBody>
          <a:bodyPr/>
          <a:lstStyle/>
          <a:p>
            <a:pPr eaLnBrk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fr-FR" altLang="fr-FR" sz="2400" b="1" dirty="0">
                <a:solidFill>
                  <a:srgbClr val="5F3114"/>
                </a:solidFill>
                <a:latin typeface="Livvic" pitchFamily="2" charset="0"/>
                <a:hlinkClick r:id="rId3"/>
              </a:rPr>
              <a:t>Revue EGS </a:t>
            </a:r>
            <a:endParaRPr lang="fr-FR" altLang="fr-FR" sz="2400" b="1" dirty="0">
              <a:solidFill>
                <a:srgbClr val="5F3114"/>
              </a:solidFill>
              <a:latin typeface="Livvic" pitchFamily="2" charset="0"/>
            </a:endParaRPr>
          </a:p>
        </p:txBody>
      </p:sp>
      <p:sp>
        <p:nvSpPr>
          <p:cNvPr id="2" name="Google Shape;233;p35">
            <a:extLst>
              <a:ext uri="{FF2B5EF4-FFF2-40B4-BE49-F238E27FC236}">
                <a16:creationId xmlns:a16="http://schemas.microsoft.com/office/drawing/2014/main" id="{E7DE79FD-6608-B6AE-8C1F-BCDDB32CF821}"/>
              </a:ext>
            </a:extLst>
          </p:cNvPr>
          <p:cNvSpPr/>
          <p:nvPr/>
        </p:nvSpPr>
        <p:spPr>
          <a:xfrm>
            <a:off x="350159" y="1207936"/>
            <a:ext cx="2385711" cy="84748"/>
          </a:xfrm>
          <a:custGeom>
            <a:avLst/>
            <a:gdLst/>
            <a:ahLst/>
            <a:cxnLst/>
            <a:rect l="l" t="t" r="r" b="b"/>
            <a:pathLst>
              <a:path w="62687" h="2227" extrusionOk="0">
                <a:moveTo>
                  <a:pt x="0" y="0"/>
                </a:moveTo>
                <a:lnTo>
                  <a:pt x="0" y="739"/>
                </a:lnTo>
                <a:cubicBezTo>
                  <a:pt x="1107" y="739"/>
                  <a:pt x="1655" y="1072"/>
                  <a:pt x="2227" y="1429"/>
                </a:cubicBezTo>
                <a:cubicBezTo>
                  <a:pt x="2834" y="1798"/>
                  <a:pt x="3513" y="2227"/>
                  <a:pt x="4822" y="2227"/>
                </a:cubicBezTo>
                <a:cubicBezTo>
                  <a:pt x="6132" y="2227"/>
                  <a:pt x="6822" y="1798"/>
                  <a:pt x="7430" y="1429"/>
                </a:cubicBezTo>
                <a:cubicBezTo>
                  <a:pt x="8013" y="1072"/>
                  <a:pt x="8549" y="739"/>
                  <a:pt x="9644" y="739"/>
                </a:cubicBezTo>
                <a:cubicBezTo>
                  <a:pt x="10752" y="739"/>
                  <a:pt x="11299" y="1072"/>
                  <a:pt x="11871" y="1429"/>
                </a:cubicBezTo>
                <a:cubicBezTo>
                  <a:pt x="12478" y="1798"/>
                  <a:pt x="13157" y="2227"/>
                  <a:pt x="14466" y="2227"/>
                </a:cubicBezTo>
                <a:cubicBezTo>
                  <a:pt x="15776" y="2227"/>
                  <a:pt x="16467" y="1798"/>
                  <a:pt x="17074" y="1429"/>
                </a:cubicBezTo>
                <a:cubicBezTo>
                  <a:pt x="17657" y="1072"/>
                  <a:pt x="18193" y="739"/>
                  <a:pt x="19288" y="739"/>
                </a:cubicBezTo>
                <a:cubicBezTo>
                  <a:pt x="20396" y="739"/>
                  <a:pt x="20943" y="1072"/>
                  <a:pt x="21515" y="1429"/>
                </a:cubicBezTo>
                <a:cubicBezTo>
                  <a:pt x="22122" y="1798"/>
                  <a:pt x="22801" y="2227"/>
                  <a:pt x="24110" y="2227"/>
                </a:cubicBezTo>
                <a:cubicBezTo>
                  <a:pt x="25420" y="2227"/>
                  <a:pt x="26111" y="1798"/>
                  <a:pt x="26718" y="1429"/>
                </a:cubicBezTo>
                <a:cubicBezTo>
                  <a:pt x="27301" y="1072"/>
                  <a:pt x="27837" y="739"/>
                  <a:pt x="28932" y="739"/>
                </a:cubicBezTo>
                <a:cubicBezTo>
                  <a:pt x="30040" y="739"/>
                  <a:pt x="30587" y="1072"/>
                  <a:pt x="31159" y="1429"/>
                </a:cubicBezTo>
                <a:cubicBezTo>
                  <a:pt x="31766" y="1798"/>
                  <a:pt x="32445" y="2227"/>
                  <a:pt x="33754" y="2227"/>
                </a:cubicBezTo>
                <a:cubicBezTo>
                  <a:pt x="35064" y="2227"/>
                  <a:pt x="35755" y="1798"/>
                  <a:pt x="36362" y="1429"/>
                </a:cubicBezTo>
                <a:cubicBezTo>
                  <a:pt x="36945" y="1072"/>
                  <a:pt x="37481" y="739"/>
                  <a:pt x="38576" y="739"/>
                </a:cubicBezTo>
                <a:cubicBezTo>
                  <a:pt x="39684" y="739"/>
                  <a:pt x="40231" y="1072"/>
                  <a:pt x="40803" y="1429"/>
                </a:cubicBezTo>
                <a:cubicBezTo>
                  <a:pt x="41410" y="1798"/>
                  <a:pt x="42089" y="2227"/>
                  <a:pt x="43398" y="2227"/>
                </a:cubicBezTo>
                <a:cubicBezTo>
                  <a:pt x="44708" y="2227"/>
                  <a:pt x="45399" y="1798"/>
                  <a:pt x="46006" y="1429"/>
                </a:cubicBezTo>
                <a:cubicBezTo>
                  <a:pt x="46589" y="1072"/>
                  <a:pt x="47125" y="739"/>
                  <a:pt x="48220" y="739"/>
                </a:cubicBezTo>
                <a:cubicBezTo>
                  <a:pt x="49328" y="739"/>
                  <a:pt x="49875" y="1072"/>
                  <a:pt x="50447" y="1429"/>
                </a:cubicBezTo>
                <a:cubicBezTo>
                  <a:pt x="51054" y="1798"/>
                  <a:pt x="51733" y="2227"/>
                  <a:pt x="53043" y="2227"/>
                </a:cubicBezTo>
                <a:cubicBezTo>
                  <a:pt x="54352" y="2227"/>
                  <a:pt x="55043" y="1798"/>
                  <a:pt x="55650" y="1429"/>
                </a:cubicBezTo>
                <a:cubicBezTo>
                  <a:pt x="56233" y="1072"/>
                  <a:pt x="56769" y="739"/>
                  <a:pt x="57865" y="739"/>
                </a:cubicBezTo>
                <a:cubicBezTo>
                  <a:pt x="58972" y="739"/>
                  <a:pt x="59520" y="1072"/>
                  <a:pt x="60091" y="1429"/>
                </a:cubicBezTo>
                <a:cubicBezTo>
                  <a:pt x="60698" y="1798"/>
                  <a:pt x="61377" y="2227"/>
                  <a:pt x="62687" y="2227"/>
                </a:cubicBezTo>
                <a:lnTo>
                  <a:pt x="62687" y="1489"/>
                </a:lnTo>
                <a:cubicBezTo>
                  <a:pt x="61591" y="1489"/>
                  <a:pt x="61044" y="1155"/>
                  <a:pt x="60472" y="798"/>
                </a:cubicBezTo>
                <a:cubicBezTo>
                  <a:pt x="59865" y="429"/>
                  <a:pt x="59174" y="0"/>
                  <a:pt x="57865" y="0"/>
                </a:cubicBezTo>
                <a:cubicBezTo>
                  <a:pt x="56555" y="0"/>
                  <a:pt x="55876" y="429"/>
                  <a:pt x="55269" y="798"/>
                </a:cubicBezTo>
                <a:cubicBezTo>
                  <a:pt x="54686" y="1155"/>
                  <a:pt x="54150" y="1489"/>
                  <a:pt x="53043" y="1489"/>
                </a:cubicBezTo>
                <a:cubicBezTo>
                  <a:pt x="51947" y="1489"/>
                  <a:pt x="51399" y="1155"/>
                  <a:pt x="50828" y="798"/>
                </a:cubicBezTo>
                <a:cubicBezTo>
                  <a:pt x="50221" y="429"/>
                  <a:pt x="49530" y="0"/>
                  <a:pt x="48220" y="0"/>
                </a:cubicBezTo>
                <a:cubicBezTo>
                  <a:pt x="46911" y="0"/>
                  <a:pt x="46232" y="429"/>
                  <a:pt x="45625" y="798"/>
                </a:cubicBezTo>
                <a:cubicBezTo>
                  <a:pt x="45042" y="1155"/>
                  <a:pt x="44506" y="1489"/>
                  <a:pt x="43398" y="1489"/>
                </a:cubicBezTo>
                <a:cubicBezTo>
                  <a:pt x="42303" y="1489"/>
                  <a:pt x="41755" y="1155"/>
                  <a:pt x="41184" y="798"/>
                </a:cubicBezTo>
                <a:cubicBezTo>
                  <a:pt x="40577" y="429"/>
                  <a:pt x="39886" y="0"/>
                  <a:pt x="38576" y="0"/>
                </a:cubicBezTo>
                <a:cubicBezTo>
                  <a:pt x="37267" y="0"/>
                  <a:pt x="36588" y="429"/>
                  <a:pt x="35981" y="798"/>
                </a:cubicBezTo>
                <a:cubicBezTo>
                  <a:pt x="35397" y="1155"/>
                  <a:pt x="34862" y="1489"/>
                  <a:pt x="33754" y="1489"/>
                </a:cubicBezTo>
                <a:cubicBezTo>
                  <a:pt x="32659" y="1489"/>
                  <a:pt x="32111" y="1155"/>
                  <a:pt x="31540" y="798"/>
                </a:cubicBezTo>
                <a:cubicBezTo>
                  <a:pt x="30933" y="429"/>
                  <a:pt x="30242" y="0"/>
                  <a:pt x="28932" y="0"/>
                </a:cubicBezTo>
                <a:cubicBezTo>
                  <a:pt x="27623" y="0"/>
                  <a:pt x="26944" y="429"/>
                  <a:pt x="26337" y="798"/>
                </a:cubicBezTo>
                <a:cubicBezTo>
                  <a:pt x="25753" y="1155"/>
                  <a:pt x="25218" y="1489"/>
                  <a:pt x="24110" y="1489"/>
                </a:cubicBezTo>
                <a:cubicBezTo>
                  <a:pt x="23015" y="1489"/>
                  <a:pt x="22467" y="1155"/>
                  <a:pt x="21896" y="798"/>
                </a:cubicBezTo>
                <a:cubicBezTo>
                  <a:pt x="21289" y="429"/>
                  <a:pt x="20598" y="0"/>
                  <a:pt x="19288" y="0"/>
                </a:cubicBezTo>
                <a:cubicBezTo>
                  <a:pt x="17979" y="0"/>
                  <a:pt x="17300" y="429"/>
                  <a:pt x="16693" y="798"/>
                </a:cubicBezTo>
                <a:cubicBezTo>
                  <a:pt x="16109" y="1155"/>
                  <a:pt x="15574" y="1489"/>
                  <a:pt x="14466" y="1489"/>
                </a:cubicBezTo>
                <a:cubicBezTo>
                  <a:pt x="13371" y="1489"/>
                  <a:pt x="12823" y="1155"/>
                  <a:pt x="12252" y="798"/>
                </a:cubicBezTo>
                <a:cubicBezTo>
                  <a:pt x="11644" y="429"/>
                  <a:pt x="10954" y="0"/>
                  <a:pt x="9644" y="0"/>
                </a:cubicBezTo>
                <a:cubicBezTo>
                  <a:pt x="8335" y="0"/>
                  <a:pt x="7656" y="429"/>
                  <a:pt x="7049" y="798"/>
                </a:cubicBezTo>
                <a:cubicBezTo>
                  <a:pt x="6465" y="1155"/>
                  <a:pt x="5929" y="1489"/>
                  <a:pt x="4822" y="1489"/>
                </a:cubicBezTo>
                <a:cubicBezTo>
                  <a:pt x="3727" y="1489"/>
                  <a:pt x="3179" y="1155"/>
                  <a:pt x="2608" y="798"/>
                </a:cubicBezTo>
                <a:cubicBezTo>
                  <a:pt x="2000" y="429"/>
                  <a:pt x="1310" y="0"/>
                  <a:pt x="0" y="0"/>
                </a:cubicBezTo>
                <a:close/>
              </a:path>
            </a:pathLst>
          </a:custGeom>
          <a:solidFill>
            <a:srgbClr val="A058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Image 4" descr="Une image contenant texte, capture d’écran, collage&#10;&#10;Description générée automatiquement">
            <a:extLst>
              <a:ext uri="{FF2B5EF4-FFF2-40B4-BE49-F238E27FC236}">
                <a16:creationId xmlns:a16="http://schemas.microsoft.com/office/drawing/2014/main" id="{4322C17F-98BB-4E0E-1BFB-8BF2931455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1644" y="195732"/>
            <a:ext cx="3635023" cy="475203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662DB71-C56E-09E4-311A-F287CE533F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9" y="927"/>
            <a:ext cx="1724038" cy="552454"/>
          </a:xfrm>
          <a:prstGeom prst="rect">
            <a:avLst/>
          </a:prstGeom>
        </p:spPr>
      </p:pic>
      <p:sp>
        <p:nvSpPr>
          <p:cNvPr id="4" name="CustomShape 7">
            <a:extLst>
              <a:ext uri="{FF2B5EF4-FFF2-40B4-BE49-F238E27FC236}">
                <a16:creationId xmlns:a16="http://schemas.microsoft.com/office/drawing/2014/main" id="{B656F255-9CBA-9D4A-B031-E513D240D43E}"/>
              </a:ext>
            </a:extLst>
          </p:cNvPr>
          <p:cNvSpPr/>
          <p:nvPr/>
        </p:nvSpPr>
        <p:spPr>
          <a:xfrm>
            <a:off x="281425" y="1445884"/>
            <a:ext cx="4908889" cy="3661087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400" b="1" strike="noStrike" spc="-1" dirty="0">
                <a:solidFill>
                  <a:srgbClr val="047B3E"/>
                </a:solidFill>
                <a:latin typeface="Calibri"/>
              </a:rPr>
              <a:t>Chaque année : </a:t>
            </a:r>
          </a:p>
          <a:p>
            <a:pPr>
              <a:lnSpc>
                <a:spcPct val="100000"/>
              </a:lnSpc>
            </a:pPr>
            <a:endParaRPr lang="fr-FR" sz="2400" b="1" strike="noStrike" spc="-1" dirty="0">
              <a:solidFill>
                <a:srgbClr val="047B3E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z="2400" b="1" spc="-1" dirty="0">
                <a:solidFill>
                  <a:srgbClr val="047B3E"/>
                </a:solidFill>
                <a:latin typeface="Calibri"/>
              </a:rPr>
              <a:t>- </a:t>
            </a:r>
            <a:r>
              <a:rPr lang="fr-FR" sz="2400" b="1" strike="noStrike" spc="-1" dirty="0">
                <a:solidFill>
                  <a:srgbClr val="047B3E"/>
                </a:solidFill>
                <a:latin typeface="Calibri"/>
              </a:rPr>
              <a:t>Une quinzaine d’articles</a:t>
            </a:r>
          </a:p>
          <a:p>
            <a:pPr>
              <a:lnSpc>
                <a:spcPct val="100000"/>
              </a:lnSpc>
            </a:pPr>
            <a:endParaRPr lang="fr-FR" sz="2400" b="1" spc="-1" dirty="0">
              <a:solidFill>
                <a:srgbClr val="047B3E"/>
              </a:solidFill>
              <a:latin typeface="Calibri"/>
            </a:endParaRPr>
          </a:p>
          <a:p>
            <a:pPr>
              <a:lnSpc>
                <a:spcPct val="100000"/>
              </a:lnSpc>
            </a:pPr>
            <a:r>
              <a:rPr lang="fr-FR" sz="2400" b="1" strike="noStrike" spc="-1" dirty="0">
                <a:solidFill>
                  <a:srgbClr val="047B3E"/>
                </a:solidFill>
                <a:latin typeface="Calibri"/>
              </a:rPr>
              <a:t>- Un numéro spécial</a:t>
            </a:r>
          </a:p>
          <a:p>
            <a:pPr>
              <a:lnSpc>
                <a:spcPct val="100000"/>
              </a:lnSpc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Sorti en décembre 2022 : </a:t>
            </a:r>
          </a:p>
          <a:p>
            <a:pPr marL="285840" indent="-285480">
              <a:buFont typeface="Arial"/>
              <a:buChar char="•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Éric BLANCHART</a:t>
            </a:r>
          </a:p>
          <a:p>
            <a:pPr marL="285840" indent="-285480">
              <a:buFont typeface="Arial"/>
              <a:buChar char="•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Jérôme CORTET </a:t>
            </a:r>
          </a:p>
          <a:p>
            <a:pPr marL="285840" indent="-285480">
              <a:buFont typeface="Arial"/>
              <a:buChar char="•"/>
            </a:pPr>
            <a:r>
              <a:rPr lang="fr-FR" dirty="0">
                <a:latin typeface="Calibri" panose="020F0502020204030204" pitchFamily="34" charset="0"/>
                <a:cs typeface="Calibri" panose="020F0502020204030204" pitchFamily="34" charset="0"/>
              </a:rPr>
              <a:t>Charles GERS</a:t>
            </a:r>
          </a:p>
          <a:p>
            <a:pPr marL="360"/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840" indent="-285480">
              <a:buFont typeface="Arial"/>
              <a:buChar char="•"/>
            </a:pP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 16 articles + EDITO </a:t>
            </a:r>
          </a:p>
          <a:p>
            <a:pPr marL="285840" indent="-285480">
              <a:buFont typeface="Arial"/>
              <a:buChar char="•"/>
            </a:pPr>
            <a:r>
              <a:rPr lang="fr-FR" b="1" dirty="0">
                <a:latin typeface="Calibri" panose="020F0502020204030204" pitchFamily="34" charset="0"/>
                <a:cs typeface="Calibri" panose="020F0502020204030204" pitchFamily="34" charset="0"/>
              </a:rPr>
              <a:t>Près de 80 auteurs et co-auteurs mobilisés </a:t>
            </a:r>
          </a:p>
          <a:p>
            <a:pPr marL="285840" indent="-285480">
              <a:buFont typeface="Arial"/>
              <a:buChar char="•"/>
            </a:pPr>
            <a:endParaRPr lang="fr-FR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Google Shape;178;p31">
            <a:extLst>
              <a:ext uri="{FF2B5EF4-FFF2-40B4-BE49-F238E27FC236}">
                <a16:creationId xmlns:a16="http://schemas.microsoft.com/office/drawing/2014/main" id="{46B7E439-DC2B-186C-4AA4-6F0B04FF034C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67561" y="81475"/>
            <a:ext cx="361239" cy="364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5311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>
            <a:extLst>
              <a:ext uri="{FF2B5EF4-FFF2-40B4-BE49-F238E27FC236}">
                <a16:creationId xmlns:a16="http://schemas.microsoft.com/office/drawing/2014/main" id="{14DAE720-344A-2A92-29D5-46ABF7D520E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38604" y="541009"/>
            <a:ext cx="6754812" cy="904875"/>
          </a:xfrm>
        </p:spPr>
        <p:txBody>
          <a:bodyPr/>
          <a:lstStyle/>
          <a:p>
            <a:pPr eaLnBrk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fr-FR" altLang="fr-FR" sz="2400" b="1" dirty="0">
                <a:solidFill>
                  <a:srgbClr val="5F3114"/>
                </a:solidFill>
                <a:latin typeface="Livvic" pitchFamily="2" charset="0"/>
              </a:rPr>
              <a:t>E-Sol</a:t>
            </a:r>
          </a:p>
        </p:txBody>
      </p:sp>
      <p:sp>
        <p:nvSpPr>
          <p:cNvPr id="2" name="Google Shape;233;p35">
            <a:extLst>
              <a:ext uri="{FF2B5EF4-FFF2-40B4-BE49-F238E27FC236}">
                <a16:creationId xmlns:a16="http://schemas.microsoft.com/office/drawing/2014/main" id="{E7DE79FD-6608-B6AE-8C1F-BCDDB32CF821}"/>
              </a:ext>
            </a:extLst>
          </p:cNvPr>
          <p:cNvSpPr/>
          <p:nvPr/>
        </p:nvSpPr>
        <p:spPr>
          <a:xfrm>
            <a:off x="350159" y="1207936"/>
            <a:ext cx="2385711" cy="84748"/>
          </a:xfrm>
          <a:custGeom>
            <a:avLst/>
            <a:gdLst/>
            <a:ahLst/>
            <a:cxnLst/>
            <a:rect l="l" t="t" r="r" b="b"/>
            <a:pathLst>
              <a:path w="62687" h="2227" extrusionOk="0">
                <a:moveTo>
                  <a:pt x="0" y="0"/>
                </a:moveTo>
                <a:lnTo>
                  <a:pt x="0" y="739"/>
                </a:lnTo>
                <a:cubicBezTo>
                  <a:pt x="1107" y="739"/>
                  <a:pt x="1655" y="1072"/>
                  <a:pt x="2227" y="1429"/>
                </a:cubicBezTo>
                <a:cubicBezTo>
                  <a:pt x="2834" y="1798"/>
                  <a:pt x="3513" y="2227"/>
                  <a:pt x="4822" y="2227"/>
                </a:cubicBezTo>
                <a:cubicBezTo>
                  <a:pt x="6132" y="2227"/>
                  <a:pt x="6822" y="1798"/>
                  <a:pt x="7430" y="1429"/>
                </a:cubicBezTo>
                <a:cubicBezTo>
                  <a:pt x="8013" y="1072"/>
                  <a:pt x="8549" y="739"/>
                  <a:pt x="9644" y="739"/>
                </a:cubicBezTo>
                <a:cubicBezTo>
                  <a:pt x="10752" y="739"/>
                  <a:pt x="11299" y="1072"/>
                  <a:pt x="11871" y="1429"/>
                </a:cubicBezTo>
                <a:cubicBezTo>
                  <a:pt x="12478" y="1798"/>
                  <a:pt x="13157" y="2227"/>
                  <a:pt x="14466" y="2227"/>
                </a:cubicBezTo>
                <a:cubicBezTo>
                  <a:pt x="15776" y="2227"/>
                  <a:pt x="16467" y="1798"/>
                  <a:pt x="17074" y="1429"/>
                </a:cubicBezTo>
                <a:cubicBezTo>
                  <a:pt x="17657" y="1072"/>
                  <a:pt x="18193" y="739"/>
                  <a:pt x="19288" y="739"/>
                </a:cubicBezTo>
                <a:cubicBezTo>
                  <a:pt x="20396" y="739"/>
                  <a:pt x="20943" y="1072"/>
                  <a:pt x="21515" y="1429"/>
                </a:cubicBezTo>
                <a:cubicBezTo>
                  <a:pt x="22122" y="1798"/>
                  <a:pt x="22801" y="2227"/>
                  <a:pt x="24110" y="2227"/>
                </a:cubicBezTo>
                <a:cubicBezTo>
                  <a:pt x="25420" y="2227"/>
                  <a:pt x="26111" y="1798"/>
                  <a:pt x="26718" y="1429"/>
                </a:cubicBezTo>
                <a:cubicBezTo>
                  <a:pt x="27301" y="1072"/>
                  <a:pt x="27837" y="739"/>
                  <a:pt x="28932" y="739"/>
                </a:cubicBezTo>
                <a:cubicBezTo>
                  <a:pt x="30040" y="739"/>
                  <a:pt x="30587" y="1072"/>
                  <a:pt x="31159" y="1429"/>
                </a:cubicBezTo>
                <a:cubicBezTo>
                  <a:pt x="31766" y="1798"/>
                  <a:pt x="32445" y="2227"/>
                  <a:pt x="33754" y="2227"/>
                </a:cubicBezTo>
                <a:cubicBezTo>
                  <a:pt x="35064" y="2227"/>
                  <a:pt x="35755" y="1798"/>
                  <a:pt x="36362" y="1429"/>
                </a:cubicBezTo>
                <a:cubicBezTo>
                  <a:pt x="36945" y="1072"/>
                  <a:pt x="37481" y="739"/>
                  <a:pt x="38576" y="739"/>
                </a:cubicBezTo>
                <a:cubicBezTo>
                  <a:pt x="39684" y="739"/>
                  <a:pt x="40231" y="1072"/>
                  <a:pt x="40803" y="1429"/>
                </a:cubicBezTo>
                <a:cubicBezTo>
                  <a:pt x="41410" y="1798"/>
                  <a:pt x="42089" y="2227"/>
                  <a:pt x="43398" y="2227"/>
                </a:cubicBezTo>
                <a:cubicBezTo>
                  <a:pt x="44708" y="2227"/>
                  <a:pt x="45399" y="1798"/>
                  <a:pt x="46006" y="1429"/>
                </a:cubicBezTo>
                <a:cubicBezTo>
                  <a:pt x="46589" y="1072"/>
                  <a:pt x="47125" y="739"/>
                  <a:pt x="48220" y="739"/>
                </a:cubicBezTo>
                <a:cubicBezTo>
                  <a:pt x="49328" y="739"/>
                  <a:pt x="49875" y="1072"/>
                  <a:pt x="50447" y="1429"/>
                </a:cubicBezTo>
                <a:cubicBezTo>
                  <a:pt x="51054" y="1798"/>
                  <a:pt x="51733" y="2227"/>
                  <a:pt x="53043" y="2227"/>
                </a:cubicBezTo>
                <a:cubicBezTo>
                  <a:pt x="54352" y="2227"/>
                  <a:pt x="55043" y="1798"/>
                  <a:pt x="55650" y="1429"/>
                </a:cubicBezTo>
                <a:cubicBezTo>
                  <a:pt x="56233" y="1072"/>
                  <a:pt x="56769" y="739"/>
                  <a:pt x="57865" y="739"/>
                </a:cubicBezTo>
                <a:cubicBezTo>
                  <a:pt x="58972" y="739"/>
                  <a:pt x="59520" y="1072"/>
                  <a:pt x="60091" y="1429"/>
                </a:cubicBezTo>
                <a:cubicBezTo>
                  <a:pt x="60698" y="1798"/>
                  <a:pt x="61377" y="2227"/>
                  <a:pt x="62687" y="2227"/>
                </a:cubicBezTo>
                <a:lnTo>
                  <a:pt x="62687" y="1489"/>
                </a:lnTo>
                <a:cubicBezTo>
                  <a:pt x="61591" y="1489"/>
                  <a:pt x="61044" y="1155"/>
                  <a:pt x="60472" y="798"/>
                </a:cubicBezTo>
                <a:cubicBezTo>
                  <a:pt x="59865" y="429"/>
                  <a:pt x="59174" y="0"/>
                  <a:pt x="57865" y="0"/>
                </a:cubicBezTo>
                <a:cubicBezTo>
                  <a:pt x="56555" y="0"/>
                  <a:pt x="55876" y="429"/>
                  <a:pt x="55269" y="798"/>
                </a:cubicBezTo>
                <a:cubicBezTo>
                  <a:pt x="54686" y="1155"/>
                  <a:pt x="54150" y="1489"/>
                  <a:pt x="53043" y="1489"/>
                </a:cubicBezTo>
                <a:cubicBezTo>
                  <a:pt x="51947" y="1489"/>
                  <a:pt x="51399" y="1155"/>
                  <a:pt x="50828" y="798"/>
                </a:cubicBezTo>
                <a:cubicBezTo>
                  <a:pt x="50221" y="429"/>
                  <a:pt x="49530" y="0"/>
                  <a:pt x="48220" y="0"/>
                </a:cubicBezTo>
                <a:cubicBezTo>
                  <a:pt x="46911" y="0"/>
                  <a:pt x="46232" y="429"/>
                  <a:pt x="45625" y="798"/>
                </a:cubicBezTo>
                <a:cubicBezTo>
                  <a:pt x="45042" y="1155"/>
                  <a:pt x="44506" y="1489"/>
                  <a:pt x="43398" y="1489"/>
                </a:cubicBezTo>
                <a:cubicBezTo>
                  <a:pt x="42303" y="1489"/>
                  <a:pt x="41755" y="1155"/>
                  <a:pt x="41184" y="798"/>
                </a:cubicBezTo>
                <a:cubicBezTo>
                  <a:pt x="40577" y="429"/>
                  <a:pt x="39886" y="0"/>
                  <a:pt x="38576" y="0"/>
                </a:cubicBezTo>
                <a:cubicBezTo>
                  <a:pt x="37267" y="0"/>
                  <a:pt x="36588" y="429"/>
                  <a:pt x="35981" y="798"/>
                </a:cubicBezTo>
                <a:cubicBezTo>
                  <a:pt x="35397" y="1155"/>
                  <a:pt x="34862" y="1489"/>
                  <a:pt x="33754" y="1489"/>
                </a:cubicBezTo>
                <a:cubicBezTo>
                  <a:pt x="32659" y="1489"/>
                  <a:pt x="32111" y="1155"/>
                  <a:pt x="31540" y="798"/>
                </a:cubicBezTo>
                <a:cubicBezTo>
                  <a:pt x="30933" y="429"/>
                  <a:pt x="30242" y="0"/>
                  <a:pt x="28932" y="0"/>
                </a:cubicBezTo>
                <a:cubicBezTo>
                  <a:pt x="27623" y="0"/>
                  <a:pt x="26944" y="429"/>
                  <a:pt x="26337" y="798"/>
                </a:cubicBezTo>
                <a:cubicBezTo>
                  <a:pt x="25753" y="1155"/>
                  <a:pt x="25218" y="1489"/>
                  <a:pt x="24110" y="1489"/>
                </a:cubicBezTo>
                <a:cubicBezTo>
                  <a:pt x="23015" y="1489"/>
                  <a:pt x="22467" y="1155"/>
                  <a:pt x="21896" y="798"/>
                </a:cubicBezTo>
                <a:cubicBezTo>
                  <a:pt x="21289" y="429"/>
                  <a:pt x="20598" y="0"/>
                  <a:pt x="19288" y="0"/>
                </a:cubicBezTo>
                <a:cubicBezTo>
                  <a:pt x="17979" y="0"/>
                  <a:pt x="17300" y="429"/>
                  <a:pt x="16693" y="798"/>
                </a:cubicBezTo>
                <a:cubicBezTo>
                  <a:pt x="16109" y="1155"/>
                  <a:pt x="15574" y="1489"/>
                  <a:pt x="14466" y="1489"/>
                </a:cubicBezTo>
                <a:cubicBezTo>
                  <a:pt x="13371" y="1489"/>
                  <a:pt x="12823" y="1155"/>
                  <a:pt x="12252" y="798"/>
                </a:cubicBezTo>
                <a:cubicBezTo>
                  <a:pt x="11644" y="429"/>
                  <a:pt x="10954" y="0"/>
                  <a:pt x="9644" y="0"/>
                </a:cubicBezTo>
                <a:cubicBezTo>
                  <a:pt x="8335" y="0"/>
                  <a:pt x="7656" y="429"/>
                  <a:pt x="7049" y="798"/>
                </a:cubicBezTo>
                <a:cubicBezTo>
                  <a:pt x="6465" y="1155"/>
                  <a:pt x="5929" y="1489"/>
                  <a:pt x="4822" y="1489"/>
                </a:cubicBezTo>
                <a:cubicBezTo>
                  <a:pt x="3727" y="1489"/>
                  <a:pt x="3179" y="1155"/>
                  <a:pt x="2608" y="798"/>
                </a:cubicBezTo>
                <a:cubicBezTo>
                  <a:pt x="2000" y="429"/>
                  <a:pt x="1310" y="0"/>
                  <a:pt x="0" y="0"/>
                </a:cubicBezTo>
                <a:close/>
              </a:path>
            </a:pathLst>
          </a:custGeom>
          <a:solidFill>
            <a:srgbClr val="A058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662DB71-C56E-09E4-311A-F287CE533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9" y="927"/>
            <a:ext cx="1724038" cy="552454"/>
          </a:xfrm>
          <a:prstGeom prst="rect">
            <a:avLst/>
          </a:prstGeom>
        </p:spPr>
      </p:pic>
      <p:sp>
        <p:nvSpPr>
          <p:cNvPr id="4" name="CustomShape 7">
            <a:extLst>
              <a:ext uri="{FF2B5EF4-FFF2-40B4-BE49-F238E27FC236}">
                <a16:creationId xmlns:a16="http://schemas.microsoft.com/office/drawing/2014/main" id="{1AE1CF20-BA51-566A-86B6-7E23274D678F}"/>
              </a:ext>
            </a:extLst>
          </p:cNvPr>
          <p:cNvSpPr/>
          <p:nvPr/>
        </p:nvSpPr>
        <p:spPr>
          <a:xfrm>
            <a:off x="238604" y="1445884"/>
            <a:ext cx="7189330" cy="148356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600" b="1" strike="noStrike" spc="-1" dirty="0">
                <a:solidFill>
                  <a:srgbClr val="047B3E"/>
                </a:solidFill>
                <a:latin typeface="Calibri"/>
              </a:rPr>
              <a:t>Vers une </a:t>
            </a:r>
            <a:r>
              <a:rPr lang="fr-FR" sz="1600" b="1" strike="noStrike" spc="-1" dirty="0">
                <a:solidFill>
                  <a:srgbClr val="047B3E"/>
                </a:solidFill>
                <a:latin typeface="Calibri"/>
                <a:hlinkClick r:id="rId4"/>
              </a:rPr>
              <a:t>plateforme collaborative </a:t>
            </a:r>
            <a:r>
              <a:rPr lang="fr-FR" sz="1600" b="1" strike="noStrike" spc="-1" dirty="0">
                <a:solidFill>
                  <a:srgbClr val="047B3E"/>
                </a:solidFill>
                <a:latin typeface="Calibri"/>
              </a:rPr>
              <a:t>sur les sols </a:t>
            </a:r>
            <a:endParaRPr lang="fr-FR" sz="1600" b="0" strike="noStrike" spc="-1" dirty="0">
              <a:solidFill>
                <a:srgbClr val="047B3E"/>
              </a:solidFill>
              <a:latin typeface="Arial"/>
            </a:endParaRPr>
          </a:p>
          <a:p>
            <a:pPr marL="285840" indent="-285480">
              <a:buFont typeface="Arial"/>
              <a:buChar char="•"/>
            </a:pPr>
            <a:endParaRPr lang="fr-FR" sz="105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0"/>
            <a:r>
              <a:rPr lang="fr-FR" sz="1600" b="1" dirty="0">
                <a:latin typeface="Calibri" panose="020F0502020204030204" pitchFamily="34" charset="0"/>
                <a:cs typeface="Calibri" panose="020F0502020204030204" pitchFamily="34" charset="0"/>
              </a:rPr>
              <a:t>Objectif : décloisonner les acteurs et amplifier : </a:t>
            </a:r>
          </a:p>
          <a:p>
            <a:pPr marL="285840" lvl="2" indent="-285480">
              <a:buFont typeface="Arial"/>
              <a:buChar char="•"/>
            </a:pP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le partage des ressources (communs) </a:t>
            </a:r>
          </a:p>
          <a:p>
            <a:pPr marL="285840" indent="-285480">
              <a:buFont typeface="Arial"/>
              <a:buChar char="•"/>
            </a:pP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La coopération et donc la robustesse du réseau </a:t>
            </a:r>
          </a:p>
          <a:p>
            <a:pPr marL="285840" indent="-285480">
              <a:buFont typeface="Arial"/>
              <a:buChar char="•"/>
            </a:pPr>
            <a:r>
              <a:rPr lang="fr-FR" sz="1600" dirty="0">
                <a:latin typeface="Calibri" panose="020F0502020204030204" pitchFamily="34" charset="0"/>
                <a:cs typeface="Calibri" panose="020F0502020204030204" pitchFamily="34" charset="0"/>
              </a:rPr>
              <a:t>Et in fine la gestion durable des sols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0894036-9466-D121-2E2F-934B84A5A2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9" y="4491369"/>
            <a:ext cx="9144000" cy="602249"/>
          </a:xfrm>
          <a:prstGeom prst="rect">
            <a:avLst/>
          </a:prstGeom>
        </p:spPr>
      </p:pic>
      <p:pic>
        <p:nvPicPr>
          <p:cNvPr id="5" name="Google Shape;178;p31">
            <a:extLst>
              <a:ext uri="{FF2B5EF4-FFF2-40B4-BE49-F238E27FC236}">
                <a16:creationId xmlns:a16="http://schemas.microsoft.com/office/drawing/2014/main" id="{28AD39D0-207A-4DE2-B32E-474FB653800C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67561" y="81475"/>
            <a:ext cx="361239" cy="36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056;g32fd6a51471_0_158">
            <a:extLst>
              <a:ext uri="{FF2B5EF4-FFF2-40B4-BE49-F238E27FC236}">
                <a16:creationId xmlns:a16="http://schemas.microsoft.com/office/drawing/2014/main" id="{21AD8FF6-C2A3-6B93-441D-945B0BE240B1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238604" y="3062688"/>
            <a:ext cx="8468280" cy="1442160"/>
          </a:xfrm>
          <a:prstGeom prst="rect">
            <a:avLst/>
          </a:prstGeom>
          <a:ln w="0">
            <a:noFill/>
          </a:ln>
        </p:spPr>
      </p:pic>
      <p:sp>
        <p:nvSpPr>
          <p:cNvPr id="8" name="Google Shape;1057;g32fd6a51471_0_158">
            <a:extLst>
              <a:ext uri="{FF2B5EF4-FFF2-40B4-BE49-F238E27FC236}">
                <a16:creationId xmlns:a16="http://schemas.microsoft.com/office/drawing/2014/main" id="{2986B257-8B53-2D4C-C44B-D374865A0BF4}"/>
              </a:ext>
            </a:extLst>
          </p:cNvPr>
          <p:cNvSpPr/>
          <p:nvPr/>
        </p:nvSpPr>
        <p:spPr>
          <a:xfrm>
            <a:off x="5079836" y="95293"/>
            <a:ext cx="3627048" cy="3135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1050" b="1" strike="noStrike" spc="-1" dirty="0">
                <a:solidFill>
                  <a:srgbClr val="333333"/>
                </a:solidFill>
                <a:highlight>
                  <a:srgbClr val="FFFFFF"/>
                </a:highlight>
                <a:latin typeface="Livvic"/>
                <a:ea typeface="Livvic"/>
              </a:rPr>
              <a:t>Centre de ressources</a:t>
            </a:r>
            <a:endParaRPr lang="fr-FR" sz="105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1050" b="0" strike="noStrike" spc="-1" dirty="0">
                <a:solidFill>
                  <a:srgbClr val="333333"/>
                </a:solidFill>
                <a:highlight>
                  <a:srgbClr val="FFFFFF"/>
                </a:highlight>
                <a:latin typeface="Livvic"/>
                <a:ea typeface="Livvic"/>
              </a:rPr>
              <a:t>1 </a:t>
            </a:r>
            <a:r>
              <a:rPr lang="fr-FR" sz="1050" b="0" strike="noStrike" spc="-1" dirty="0" err="1">
                <a:solidFill>
                  <a:srgbClr val="333333"/>
                </a:solidFill>
                <a:highlight>
                  <a:srgbClr val="FFFFFF"/>
                </a:highlight>
                <a:latin typeface="Livvic"/>
                <a:ea typeface="Livvic"/>
              </a:rPr>
              <a:t>Ress</a:t>
            </a:r>
            <a:r>
              <a:rPr lang="fr-FR" sz="1050" b="0" strike="noStrike" spc="-1" dirty="0">
                <a:solidFill>
                  <a:srgbClr val="333333"/>
                </a:solidFill>
                <a:highlight>
                  <a:srgbClr val="FFFFFF"/>
                </a:highlight>
                <a:latin typeface="Livvic"/>
                <a:ea typeface="Livvic"/>
              </a:rPr>
              <a:t> documentaires : AFES</a:t>
            </a:r>
            <a:endParaRPr lang="fr-FR" sz="105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1050" b="0" strike="noStrike" spc="-1" dirty="0">
                <a:solidFill>
                  <a:srgbClr val="333333"/>
                </a:solidFill>
                <a:highlight>
                  <a:srgbClr val="FFFFFF"/>
                </a:highlight>
                <a:latin typeface="Livvic"/>
                <a:ea typeface="Livvic"/>
              </a:rPr>
              <a:t>2 </a:t>
            </a:r>
            <a:r>
              <a:rPr lang="fr-FR" sz="1050" b="0" strike="noStrike" spc="-1" dirty="0" err="1">
                <a:solidFill>
                  <a:srgbClr val="333333"/>
                </a:solidFill>
                <a:highlight>
                  <a:srgbClr val="FFFFFF"/>
                </a:highlight>
                <a:latin typeface="Livvic"/>
                <a:ea typeface="Livvic"/>
              </a:rPr>
              <a:t>Ress</a:t>
            </a:r>
            <a:r>
              <a:rPr lang="fr-FR" sz="1050" b="0" strike="noStrike" spc="-1" dirty="0">
                <a:solidFill>
                  <a:srgbClr val="333333"/>
                </a:solidFill>
                <a:highlight>
                  <a:srgbClr val="FFFFFF"/>
                </a:highlight>
                <a:latin typeface="Livvic"/>
                <a:ea typeface="Livvic"/>
              </a:rPr>
              <a:t> </a:t>
            </a:r>
            <a:r>
              <a:rPr lang="fr-FR" sz="1050" b="0" strike="noStrike" spc="-1" dirty="0" err="1">
                <a:solidFill>
                  <a:srgbClr val="333333"/>
                </a:solidFill>
                <a:highlight>
                  <a:srgbClr val="FFFFFF"/>
                </a:highlight>
                <a:latin typeface="Livvic"/>
                <a:ea typeface="Livvic"/>
              </a:rPr>
              <a:t>carto</a:t>
            </a:r>
            <a:r>
              <a:rPr lang="fr-FR" sz="1050" b="0" strike="noStrike" spc="-1" dirty="0">
                <a:solidFill>
                  <a:srgbClr val="333333"/>
                </a:solidFill>
                <a:highlight>
                  <a:srgbClr val="FFFFFF"/>
                </a:highlight>
                <a:latin typeface="Livvic"/>
                <a:ea typeface="Livvic"/>
              </a:rPr>
              <a:t> : GIS Sol et autres ressources régionales </a:t>
            </a:r>
            <a:endParaRPr lang="fr-FR" sz="105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1050" b="0" strike="noStrike" spc="-1" dirty="0">
                <a:solidFill>
                  <a:srgbClr val="333333"/>
                </a:solidFill>
                <a:highlight>
                  <a:srgbClr val="FFFFFF"/>
                </a:highlight>
                <a:latin typeface="Livvic"/>
                <a:ea typeface="Livvic"/>
              </a:rPr>
              <a:t>3 Etudes pédo : REFERSOLS</a:t>
            </a:r>
            <a:endParaRPr lang="fr-FR" sz="105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1050" b="0" strike="noStrike" spc="-1" dirty="0">
                <a:solidFill>
                  <a:srgbClr val="333333"/>
                </a:solidFill>
                <a:highlight>
                  <a:srgbClr val="FFFFFF"/>
                </a:highlight>
                <a:latin typeface="Livvic"/>
                <a:ea typeface="Livvic"/>
              </a:rPr>
              <a:t>4 WIKI : repartir du contenu des synthèses de la Fresque du Sol comme base d'un WIKI Sol</a:t>
            </a:r>
            <a:endParaRPr lang="fr-FR" sz="105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fr-FR" sz="105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1050" b="1" strike="noStrike" spc="-1" dirty="0">
                <a:solidFill>
                  <a:srgbClr val="333333"/>
                </a:solidFill>
                <a:highlight>
                  <a:srgbClr val="FFFFFF"/>
                </a:highlight>
                <a:latin typeface="Livvic"/>
                <a:ea typeface="Livvic"/>
              </a:rPr>
              <a:t> La communauté E-Sol</a:t>
            </a:r>
            <a:endParaRPr lang="fr-FR" sz="105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1050" b="0" strike="noStrike" spc="-1" dirty="0">
                <a:solidFill>
                  <a:srgbClr val="333333"/>
                </a:solidFill>
                <a:highlight>
                  <a:srgbClr val="FFFFFF"/>
                </a:highlight>
                <a:latin typeface="Livvic"/>
                <a:ea typeface="Livvic"/>
              </a:rPr>
              <a:t>1 Présentation réseaux sols</a:t>
            </a:r>
            <a:endParaRPr lang="fr-FR" sz="105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1050" b="0" strike="noStrike" spc="-1" dirty="0">
                <a:solidFill>
                  <a:srgbClr val="333333"/>
                </a:solidFill>
                <a:highlight>
                  <a:srgbClr val="FFFFFF"/>
                </a:highlight>
                <a:latin typeface="Livvic"/>
                <a:ea typeface="Livvic"/>
              </a:rPr>
              <a:t>2. Présentation des différentes communautés</a:t>
            </a:r>
            <a:endParaRPr lang="fr-FR" sz="105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1050" b="0" strike="noStrike" spc="-1" dirty="0">
                <a:solidFill>
                  <a:srgbClr val="333333"/>
                </a:solidFill>
                <a:highlight>
                  <a:srgbClr val="FFFFFF"/>
                </a:highlight>
                <a:latin typeface="Livvic"/>
                <a:ea typeface="Livvic"/>
              </a:rPr>
              <a:t>3. Cartographie de visualisation des communautés</a:t>
            </a:r>
            <a:endParaRPr lang="fr-FR" sz="105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1050" b="0" strike="noStrike" spc="-1" dirty="0">
                <a:solidFill>
                  <a:srgbClr val="333333"/>
                </a:solidFill>
                <a:highlight>
                  <a:srgbClr val="FFFFFF"/>
                </a:highlight>
                <a:latin typeface="Livvic"/>
                <a:ea typeface="Livvic"/>
              </a:rPr>
              <a:t>4. Annuaire des communauté</a:t>
            </a:r>
            <a:endParaRPr lang="fr-FR" sz="105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fr-FR" sz="105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1050" b="1" strike="noStrike" spc="-1" dirty="0">
                <a:solidFill>
                  <a:srgbClr val="333333"/>
                </a:solidFill>
                <a:highlight>
                  <a:srgbClr val="FFFFFF"/>
                </a:highlight>
                <a:latin typeface="Livvic"/>
                <a:ea typeface="Livvic"/>
              </a:rPr>
              <a:t>Passez à l’action </a:t>
            </a:r>
            <a:endParaRPr lang="fr-FR" sz="105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1050" b="0" strike="noStrike" spc="-1" dirty="0">
                <a:solidFill>
                  <a:srgbClr val="333333"/>
                </a:solidFill>
                <a:highlight>
                  <a:srgbClr val="FFFFFF"/>
                </a:highlight>
                <a:latin typeface="Livvic"/>
                <a:ea typeface="Livvic"/>
              </a:rPr>
              <a:t>1. Présentation des différents types de chantiers</a:t>
            </a:r>
            <a:endParaRPr lang="fr-FR" sz="105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1050" b="0" strike="noStrike" spc="-1" dirty="0">
                <a:solidFill>
                  <a:srgbClr val="333333"/>
                </a:solidFill>
                <a:highlight>
                  <a:srgbClr val="FFFFFF"/>
                </a:highlight>
                <a:latin typeface="Livvic"/>
                <a:ea typeface="Livvic"/>
              </a:rPr>
              <a:t>2. Les chantiers en cours </a:t>
            </a:r>
            <a:endParaRPr lang="fr-FR" sz="105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fr-FR" sz="105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82B579B-0EF4-90F8-41A9-55BAAF84121A}"/>
              </a:ext>
            </a:extLst>
          </p:cNvPr>
          <p:cNvSpPr txBox="1"/>
          <p:nvPr/>
        </p:nvSpPr>
        <p:spPr>
          <a:xfrm>
            <a:off x="2417670" y="403316"/>
            <a:ext cx="45757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hlinkClick r:id="rId8"/>
              </a:rPr>
              <a:t>https://e-sol.fr/?PagePrincipale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096017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">
            <a:extLst>
              <a:ext uri="{FF2B5EF4-FFF2-40B4-BE49-F238E27FC236}">
                <a16:creationId xmlns:a16="http://schemas.microsoft.com/office/drawing/2014/main" id="{14DAE720-344A-2A92-29D5-46ABF7D520E3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38604" y="541009"/>
            <a:ext cx="8724774" cy="904875"/>
          </a:xfrm>
        </p:spPr>
        <p:txBody>
          <a:bodyPr/>
          <a:lstStyle/>
          <a:p>
            <a:pPr eaLnBrk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fr-FR" altLang="fr-FR" sz="2400" b="1" dirty="0">
                <a:solidFill>
                  <a:srgbClr val="5F3114"/>
                </a:solidFill>
                <a:latin typeface="Livvic" pitchFamily="2" charset="0"/>
                <a:hlinkClick r:id="rId3"/>
              </a:rPr>
              <a:t>Commissions thématiques </a:t>
            </a:r>
            <a:r>
              <a:rPr lang="fr-FR" altLang="fr-FR" sz="2400" b="1" dirty="0">
                <a:solidFill>
                  <a:srgbClr val="5F3114"/>
                </a:solidFill>
                <a:latin typeface="Livvic" pitchFamily="2" charset="0"/>
              </a:rPr>
              <a:t>– exemple de la commission Zones Humides</a:t>
            </a:r>
          </a:p>
        </p:txBody>
      </p:sp>
      <p:sp>
        <p:nvSpPr>
          <p:cNvPr id="2" name="Google Shape;233;p35">
            <a:extLst>
              <a:ext uri="{FF2B5EF4-FFF2-40B4-BE49-F238E27FC236}">
                <a16:creationId xmlns:a16="http://schemas.microsoft.com/office/drawing/2014/main" id="{E7DE79FD-6608-B6AE-8C1F-BCDDB32CF821}"/>
              </a:ext>
            </a:extLst>
          </p:cNvPr>
          <p:cNvSpPr/>
          <p:nvPr/>
        </p:nvSpPr>
        <p:spPr>
          <a:xfrm>
            <a:off x="338870" y="1492126"/>
            <a:ext cx="2385711" cy="84748"/>
          </a:xfrm>
          <a:custGeom>
            <a:avLst/>
            <a:gdLst/>
            <a:ahLst/>
            <a:cxnLst/>
            <a:rect l="l" t="t" r="r" b="b"/>
            <a:pathLst>
              <a:path w="62687" h="2227" extrusionOk="0">
                <a:moveTo>
                  <a:pt x="0" y="0"/>
                </a:moveTo>
                <a:lnTo>
                  <a:pt x="0" y="739"/>
                </a:lnTo>
                <a:cubicBezTo>
                  <a:pt x="1107" y="739"/>
                  <a:pt x="1655" y="1072"/>
                  <a:pt x="2227" y="1429"/>
                </a:cubicBezTo>
                <a:cubicBezTo>
                  <a:pt x="2834" y="1798"/>
                  <a:pt x="3513" y="2227"/>
                  <a:pt x="4822" y="2227"/>
                </a:cubicBezTo>
                <a:cubicBezTo>
                  <a:pt x="6132" y="2227"/>
                  <a:pt x="6822" y="1798"/>
                  <a:pt x="7430" y="1429"/>
                </a:cubicBezTo>
                <a:cubicBezTo>
                  <a:pt x="8013" y="1072"/>
                  <a:pt x="8549" y="739"/>
                  <a:pt x="9644" y="739"/>
                </a:cubicBezTo>
                <a:cubicBezTo>
                  <a:pt x="10752" y="739"/>
                  <a:pt x="11299" y="1072"/>
                  <a:pt x="11871" y="1429"/>
                </a:cubicBezTo>
                <a:cubicBezTo>
                  <a:pt x="12478" y="1798"/>
                  <a:pt x="13157" y="2227"/>
                  <a:pt x="14466" y="2227"/>
                </a:cubicBezTo>
                <a:cubicBezTo>
                  <a:pt x="15776" y="2227"/>
                  <a:pt x="16467" y="1798"/>
                  <a:pt x="17074" y="1429"/>
                </a:cubicBezTo>
                <a:cubicBezTo>
                  <a:pt x="17657" y="1072"/>
                  <a:pt x="18193" y="739"/>
                  <a:pt x="19288" y="739"/>
                </a:cubicBezTo>
                <a:cubicBezTo>
                  <a:pt x="20396" y="739"/>
                  <a:pt x="20943" y="1072"/>
                  <a:pt x="21515" y="1429"/>
                </a:cubicBezTo>
                <a:cubicBezTo>
                  <a:pt x="22122" y="1798"/>
                  <a:pt x="22801" y="2227"/>
                  <a:pt x="24110" y="2227"/>
                </a:cubicBezTo>
                <a:cubicBezTo>
                  <a:pt x="25420" y="2227"/>
                  <a:pt x="26111" y="1798"/>
                  <a:pt x="26718" y="1429"/>
                </a:cubicBezTo>
                <a:cubicBezTo>
                  <a:pt x="27301" y="1072"/>
                  <a:pt x="27837" y="739"/>
                  <a:pt x="28932" y="739"/>
                </a:cubicBezTo>
                <a:cubicBezTo>
                  <a:pt x="30040" y="739"/>
                  <a:pt x="30587" y="1072"/>
                  <a:pt x="31159" y="1429"/>
                </a:cubicBezTo>
                <a:cubicBezTo>
                  <a:pt x="31766" y="1798"/>
                  <a:pt x="32445" y="2227"/>
                  <a:pt x="33754" y="2227"/>
                </a:cubicBezTo>
                <a:cubicBezTo>
                  <a:pt x="35064" y="2227"/>
                  <a:pt x="35755" y="1798"/>
                  <a:pt x="36362" y="1429"/>
                </a:cubicBezTo>
                <a:cubicBezTo>
                  <a:pt x="36945" y="1072"/>
                  <a:pt x="37481" y="739"/>
                  <a:pt x="38576" y="739"/>
                </a:cubicBezTo>
                <a:cubicBezTo>
                  <a:pt x="39684" y="739"/>
                  <a:pt x="40231" y="1072"/>
                  <a:pt x="40803" y="1429"/>
                </a:cubicBezTo>
                <a:cubicBezTo>
                  <a:pt x="41410" y="1798"/>
                  <a:pt x="42089" y="2227"/>
                  <a:pt x="43398" y="2227"/>
                </a:cubicBezTo>
                <a:cubicBezTo>
                  <a:pt x="44708" y="2227"/>
                  <a:pt x="45399" y="1798"/>
                  <a:pt x="46006" y="1429"/>
                </a:cubicBezTo>
                <a:cubicBezTo>
                  <a:pt x="46589" y="1072"/>
                  <a:pt x="47125" y="739"/>
                  <a:pt x="48220" y="739"/>
                </a:cubicBezTo>
                <a:cubicBezTo>
                  <a:pt x="49328" y="739"/>
                  <a:pt x="49875" y="1072"/>
                  <a:pt x="50447" y="1429"/>
                </a:cubicBezTo>
                <a:cubicBezTo>
                  <a:pt x="51054" y="1798"/>
                  <a:pt x="51733" y="2227"/>
                  <a:pt x="53043" y="2227"/>
                </a:cubicBezTo>
                <a:cubicBezTo>
                  <a:pt x="54352" y="2227"/>
                  <a:pt x="55043" y="1798"/>
                  <a:pt x="55650" y="1429"/>
                </a:cubicBezTo>
                <a:cubicBezTo>
                  <a:pt x="56233" y="1072"/>
                  <a:pt x="56769" y="739"/>
                  <a:pt x="57865" y="739"/>
                </a:cubicBezTo>
                <a:cubicBezTo>
                  <a:pt x="58972" y="739"/>
                  <a:pt x="59520" y="1072"/>
                  <a:pt x="60091" y="1429"/>
                </a:cubicBezTo>
                <a:cubicBezTo>
                  <a:pt x="60698" y="1798"/>
                  <a:pt x="61377" y="2227"/>
                  <a:pt x="62687" y="2227"/>
                </a:cubicBezTo>
                <a:lnTo>
                  <a:pt x="62687" y="1489"/>
                </a:lnTo>
                <a:cubicBezTo>
                  <a:pt x="61591" y="1489"/>
                  <a:pt x="61044" y="1155"/>
                  <a:pt x="60472" y="798"/>
                </a:cubicBezTo>
                <a:cubicBezTo>
                  <a:pt x="59865" y="429"/>
                  <a:pt x="59174" y="0"/>
                  <a:pt x="57865" y="0"/>
                </a:cubicBezTo>
                <a:cubicBezTo>
                  <a:pt x="56555" y="0"/>
                  <a:pt x="55876" y="429"/>
                  <a:pt x="55269" y="798"/>
                </a:cubicBezTo>
                <a:cubicBezTo>
                  <a:pt x="54686" y="1155"/>
                  <a:pt x="54150" y="1489"/>
                  <a:pt x="53043" y="1489"/>
                </a:cubicBezTo>
                <a:cubicBezTo>
                  <a:pt x="51947" y="1489"/>
                  <a:pt x="51399" y="1155"/>
                  <a:pt x="50828" y="798"/>
                </a:cubicBezTo>
                <a:cubicBezTo>
                  <a:pt x="50221" y="429"/>
                  <a:pt x="49530" y="0"/>
                  <a:pt x="48220" y="0"/>
                </a:cubicBezTo>
                <a:cubicBezTo>
                  <a:pt x="46911" y="0"/>
                  <a:pt x="46232" y="429"/>
                  <a:pt x="45625" y="798"/>
                </a:cubicBezTo>
                <a:cubicBezTo>
                  <a:pt x="45042" y="1155"/>
                  <a:pt x="44506" y="1489"/>
                  <a:pt x="43398" y="1489"/>
                </a:cubicBezTo>
                <a:cubicBezTo>
                  <a:pt x="42303" y="1489"/>
                  <a:pt x="41755" y="1155"/>
                  <a:pt x="41184" y="798"/>
                </a:cubicBezTo>
                <a:cubicBezTo>
                  <a:pt x="40577" y="429"/>
                  <a:pt x="39886" y="0"/>
                  <a:pt x="38576" y="0"/>
                </a:cubicBezTo>
                <a:cubicBezTo>
                  <a:pt x="37267" y="0"/>
                  <a:pt x="36588" y="429"/>
                  <a:pt x="35981" y="798"/>
                </a:cubicBezTo>
                <a:cubicBezTo>
                  <a:pt x="35397" y="1155"/>
                  <a:pt x="34862" y="1489"/>
                  <a:pt x="33754" y="1489"/>
                </a:cubicBezTo>
                <a:cubicBezTo>
                  <a:pt x="32659" y="1489"/>
                  <a:pt x="32111" y="1155"/>
                  <a:pt x="31540" y="798"/>
                </a:cubicBezTo>
                <a:cubicBezTo>
                  <a:pt x="30933" y="429"/>
                  <a:pt x="30242" y="0"/>
                  <a:pt x="28932" y="0"/>
                </a:cubicBezTo>
                <a:cubicBezTo>
                  <a:pt x="27623" y="0"/>
                  <a:pt x="26944" y="429"/>
                  <a:pt x="26337" y="798"/>
                </a:cubicBezTo>
                <a:cubicBezTo>
                  <a:pt x="25753" y="1155"/>
                  <a:pt x="25218" y="1489"/>
                  <a:pt x="24110" y="1489"/>
                </a:cubicBezTo>
                <a:cubicBezTo>
                  <a:pt x="23015" y="1489"/>
                  <a:pt x="22467" y="1155"/>
                  <a:pt x="21896" y="798"/>
                </a:cubicBezTo>
                <a:cubicBezTo>
                  <a:pt x="21289" y="429"/>
                  <a:pt x="20598" y="0"/>
                  <a:pt x="19288" y="0"/>
                </a:cubicBezTo>
                <a:cubicBezTo>
                  <a:pt x="17979" y="0"/>
                  <a:pt x="17300" y="429"/>
                  <a:pt x="16693" y="798"/>
                </a:cubicBezTo>
                <a:cubicBezTo>
                  <a:pt x="16109" y="1155"/>
                  <a:pt x="15574" y="1489"/>
                  <a:pt x="14466" y="1489"/>
                </a:cubicBezTo>
                <a:cubicBezTo>
                  <a:pt x="13371" y="1489"/>
                  <a:pt x="12823" y="1155"/>
                  <a:pt x="12252" y="798"/>
                </a:cubicBezTo>
                <a:cubicBezTo>
                  <a:pt x="11644" y="429"/>
                  <a:pt x="10954" y="0"/>
                  <a:pt x="9644" y="0"/>
                </a:cubicBezTo>
                <a:cubicBezTo>
                  <a:pt x="8335" y="0"/>
                  <a:pt x="7656" y="429"/>
                  <a:pt x="7049" y="798"/>
                </a:cubicBezTo>
                <a:cubicBezTo>
                  <a:pt x="6465" y="1155"/>
                  <a:pt x="5929" y="1489"/>
                  <a:pt x="4822" y="1489"/>
                </a:cubicBezTo>
                <a:cubicBezTo>
                  <a:pt x="3727" y="1489"/>
                  <a:pt x="3179" y="1155"/>
                  <a:pt x="2608" y="798"/>
                </a:cubicBezTo>
                <a:cubicBezTo>
                  <a:pt x="2000" y="429"/>
                  <a:pt x="1310" y="0"/>
                  <a:pt x="0" y="0"/>
                </a:cubicBezTo>
                <a:close/>
              </a:path>
            </a:pathLst>
          </a:custGeom>
          <a:solidFill>
            <a:srgbClr val="A058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662DB71-C56E-09E4-311A-F287CE533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9" y="927"/>
            <a:ext cx="1724038" cy="5524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2F35F07-D70F-A0D4-C3F5-B01636F85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775" y="1611555"/>
            <a:ext cx="893445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98000"/>
              </a:lnSpc>
              <a:spcBef>
                <a:spcPct val="0"/>
              </a:spcBef>
            </a:pPr>
            <a:r>
              <a:rPr lang="fr-FR" altLang="fr-FR" sz="1700" b="1" dirty="0" err="1">
                <a:solidFill>
                  <a:srgbClr val="047B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SolRedOx</a:t>
            </a:r>
            <a:r>
              <a:rPr lang="fr-FR" altLang="fr-FR" sz="1700" b="1" dirty="0">
                <a:solidFill>
                  <a:srgbClr val="047B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Une application smartphone et tablette pour caractériser et suivre l’évolution des sols de zones humides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22212F-EF6C-A40E-62FD-1F2AE5AD3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34" t="32370" r="31177" b="18071"/>
          <a:stretch>
            <a:fillRect/>
          </a:stretch>
        </p:blipFill>
        <p:spPr bwMode="auto">
          <a:xfrm>
            <a:off x="5392914" y="2314818"/>
            <a:ext cx="3227388" cy="2662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5034" t="32370" r="31177" b="1807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A20044-FA9F-AEB6-9F40-F0E7164FE9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604" y="2357192"/>
            <a:ext cx="4789487" cy="2579039"/>
          </a:xfrm>
          <a:prstGeom prst="rect">
            <a:avLst/>
          </a:prstGeom>
          <a:noFill/>
          <a:ln>
            <a:noFill/>
          </a:ln>
          <a:effectLst/>
        </p:spPr>
        <p:txBody>
          <a:bodyPr tIns="91440" bIns="91440">
            <a:spAutoFit/>
          </a:bodyPr>
          <a:lstStyle>
            <a:lvl1pPr marL="457200" indent="-303213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Noto Sans SC Regular" charset="0"/>
              </a:defRPr>
            </a:lvl9pPr>
          </a:lstStyle>
          <a:p>
            <a:pPr eaLnBrk="1">
              <a:lnSpc>
                <a:spcPct val="115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r>
              <a:rPr lang="fr-FR" altLang="fr-FR" sz="1600" b="1" dirty="0">
                <a:solidFill>
                  <a:srgbClr val="047B3E"/>
                </a:solidFill>
                <a:latin typeface="Livvic" pitchFamily="2" charset="0"/>
                <a:cs typeface="Livvic" pitchFamily="2" charset="0"/>
              </a:rPr>
              <a:t>Objectifs de l’application :</a:t>
            </a:r>
          </a:p>
          <a:p>
            <a:pPr eaLnBrk="1">
              <a:lnSpc>
                <a:spcPct val="115000"/>
              </a:lnSpc>
              <a:buClr>
                <a:srgbClr val="000000"/>
              </a:buClr>
              <a:buSzPct val="100000"/>
              <a:buFont typeface="Calibri" panose="020F0502020204030204" pitchFamily="34" charset="0"/>
              <a:buChar char="●"/>
              <a:defRPr/>
            </a:pP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Guider les opérateurs dans leurs observations et descriptions des sols</a:t>
            </a:r>
          </a:p>
          <a:p>
            <a:pPr eaLnBrk="1">
              <a:lnSpc>
                <a:spcPct val="115000"/>
              </a:lnSpc>
              <a:buClr>
                <a:srgbClr val="000000"/>
              </a:buClr>
              <a:buSzPct val="100000"/>
              <a:buFont typeface="Calibri" panose="020F0502020204030204" pitchFamily="34" charset="0"/>
              <a:buChar char="●"/>
              <a:defRPr/>
            </a:pP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Instaurer des garde-fous limitant les saisies non cohérentes</a:t>
            </a:r>
          </a:p>
          <a:p>
            <a:pPr eaLnBrk="1">
              <a:lnSpc>
                <a:spcPct val="115000"/>
              </a:lnSpc>
              <a:buClr>
                <a:srgbClr val="000000"/>
              </a:buClr>
              <a:buSzPct val="100000"/>
              <a:buFont typeface="Calibri" panose="020F0502020204030204" pitchFamily="34" charset="0"/>
              <a:buChar char="●"/>
              <a:defRPr/>
            </a:pP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Bancariser des données Sol : associées à une typologie d’opérateurs (pédologues/non pédologues) et d’objectifs (Identification ZH / </a:t>
            </a:r>
            <a:r>
              <a:rPr lang="fr-FR" altLang="fr-FR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Mhéo</a:t>
            </a: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indent="0" eaLnBrk="1">
              <a:lnSpc>
                <a:spcPct val="115000"/>
              </a:lnSpc>
              <a:defRPr/>
            </a:pPr>
            <a:endParaRPr lang="fr-FR" altLang="fr-F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15000"/>
              </a:lnSpc>
              <a:defRPr/>
            </a:pPr>
            <a:r>
              <a:rPr lang="fr-FR" altLang="fr-FR" sz="1200" dirty="0">
                <a:latin typeface="Calibri" panose="020F0502020204030204" pitchFamily="34" charset="0"/>
                <a:cs typeface="Calibri" panose="020F0502020204030204" pitchFamily="34" charset="0"/>
              </a:rPr>
              <a:t>Plus d’informations ici : </a:t>
            </a:r>
            <a:r>
              <a:rPr lang="fr-FR" altLang="fr-FR" sz="1200" u="sng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https://www.afes.fr/nos-missions/valoriser/commissions-thematiques-de-lafes/commission-zones-humides/</a:t>
            </a:r>
            <a:r>
              <a:rPr lang="fr-FR" altLang="fr-FR" sz="1200" u="sng" dirty="0">
                <a:solidFill>
                  <a:srgbClr val="44546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altLang="fr-FR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Google Shape;178;p31">
            <a:extLst>
              <a:ext uri="{FF2B5EF4-FFF2-40B4-BE49-F238E27FC236}">
                <a16:creationId xmlns:a16="http://schemas.microsoft.com/office/drawing/2014/main" id="{6B57678A-897E-02A8-42C4-7EF5D0DAD17D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67561" y="81475"/>
            <a:ext cx="361239" cy="364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890204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TextShape 1"/>
          <p:cNvSpPr txBox="1"/>
          <p:nvPr/>
        </p:nvSpPr>
        <p:spPr>
          <a:xfrm>
            <a:off x="5032080" y="1538910"/>
            <a:ext cx="3676680" cy="86436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3600" b="1" strike="noStrike" spc="-1" dirty="0">
                <a:solidFill>
                  <a:srgbClr val="5F3114"/>
                </a:solidFill>
                <a:latin typeface="Josefin Sans"/>
                <a:ea typeface="Josefin Sans"/>
              </a:rPr>
              <a:t>RECONNAÎTRE</a:t>
            </a:r>
            <a:endParaRPr lang="en-GB" sz="3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8" name="TextShape 2"/>
          <p:cNvSpPr txBox="1"/>
          <p:nvPr/>
        </p:nvSpPr>
        <p:spPr>
          <a:xfrm>
            <a:off x="4955940" y="2790675"/>
            <a:ext cx="3676680" cy="65808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2300" b="1" strike="noStrike" spc="-1" dirty="0">
                <a:solidFill>
                  <a:srgbClr val="047B3E"/>
                </a:solidFill>
                <a:latin typeface="Livvic"/>
                <a:ea typeface="Livvic"/>
              </a:rPr>
              <a:t>Vos </a:t>
            </a:r>
            <a:r>
              <a:rPr lang="en-GB" sz="2300" b="1" strike="noStrike" spc="-1" dirty="0" err="1">
                <a:solidFill>
                  <a:srgbClr val="047B3E"/>
                </a:solidFill>
                <a:latin typeface="Livvic"/>
                <a:ea typeface="Livvic"/>
              </a:rPr>
              <a:t>compétences</a:t>
            </a:r>
            <a:endParaRPr lang="en-GB" sz="2300" b="0" strike="noStrike" spc="-1" dirty="0">
              <a:latin typeface="Arial"/>
            </a:endParaRPr>
          </a:p>
        </p:txBody>
      </p:sp>
      <p:sp>
        <p:nvSpPr>
          <p:cNvPr id="379" name="CustomShape 3"/>
          <p:cNvSpPr/>
          <p:nvPr/>
        </p:nvSpPr>
        <p:spPr>
          <a:xfrm>
            <a:off x="5547240" y="2480310"/>
            <a:ext cx="2385360" cy="84240"/>
          </a:xfrm>
          <a:custGeom>
            <a:avLst/>
            <a:gdLst/>
            <a:ahLst/>
            <a:cxnLst/>
            <a:rect l="l" t="t" r="r" b="b"/>
            <a:pathLst>
              <a:path w="62687" h="2227">
                <a:moveTo>
                  <a:pt x="0" y="0"/>
                </a:moveTo>
                <a:lnTo>
                  <a:pt x="0" y="739"/>
                </a:lnTo>
                <a:cubicBezTo>
                  <a:pt x="1107" y="739"/>
                  <a:pt x="1655" y="1072"/>
                  <a:pt x="2227" y="1429"/>
                </a:cubicBezTo>
                <a:cubicBezTo>
                  <a:pt x="2834" y="1798"/>
                  <a:pt x="3513" y="2227"/>
                  <a:pt x="4822" y="2227"/>
                </a:cubicBezTo>
                <a:cubicBezTo>
                  <a:pt x="6132" y="2227"/>
                  <a:pt x="6822" y="1798"/>
                  <a:pt x="7430" y="1429"/>
                </a:cubicBezTo>
                <a:cubicBezTo>
                  <a:pt x="8013" y="1072"/>
                  <a:pt x="8549" y="739"/>
                  <a:pt x="9644" y="739"/>
                </a:cubicBezTo>
                <a:cubicBezTo>
                  <a:pt x="10752" y="739"/>
                  <a:pt x="11299" y="1072"/>
                  <a:pt x="11871" y="1429"/>
                </a:cubicBezTo>
                <a:cubicBezTo>
                  <a:pt x="12478" y="1798"/>
                  <a:pt x="13157" y="2227"/>
                  <a:pt x="14466" y="2227"/>
                </a:cubicBezTo>
                <a:cubicBezTo>
                  <a:pt x="15776" y="2227"/>
                  <a:pt x="16467" y="1798"/>
                  <a:pt x="17074" y="1429"/>
                </a:cubicBezTo>
                <a:cubicBezTo>
                  <a:pt x="17657" y="1072"/>
                  <a:pt x="18193" y="739"/>
                  <a:pt x="19288" y="739"/>
                </a:cubicBezTo>
                <a:cubicBezTo>
                  <a:pt x="20396" y="739"/>
                  <a:pt x="20943" y="1072"/>
                  <a:pt x="21515" y="1429"/>
                </a:cubicBezTo>
                <a:cubicBezTo>
                  <a:pt x="22122" y="1798"/>
                  <a:pt x="22801" y="2227"/>
                  <a:pt x="24110" y="2227"/>
                </a:cubicBezTo>
                <a:cubicBezTo>
                  <a:pt x="25420" y="2227"/>
                  <a:pt x="26111" y="1798"/>
                  <a:pt x="26718" y="1429"/>
                </a:cubicBezTo>
                <a:cubicBezTo>
                  <a:pt x="27301" y="1072"/>
                  <a:pt x="27837" y="739"/>
                  <a:pt x="28932" y="739"/>
                </a:cubicBezTo>
                <a:cubicBezTo>
                  <a:pt x="30040" y="739"/>
                  <a:pt x="30587" y="1072"/>
                  <a:pt x="31159" y="1429"/>
                </a:cubicBezTo>
                <a:cubicBezTo>
                  <a:pt x="31766" y="1798"/>
                  <a:pt x="32445" y="2227"/>
                  <a:pt x="33754" y="2227"/>
                </a:cubicBezTo>
                <a:cubicBezTo>
                  <a:pt x="35064" y="2227"/>
                  <a:pt x="35755" y="1798"/>
                  <a:pt x="36362" y="1429"/>
                </a:cubicBezTo>
                <a:cubicBezTo>
                  <a:pt x="36945" y="1072"/>
                  <a:pt x="37481" y="739"/>
                  <a:pt x="38576" y="739"/>
                </a:cubicBezTo>
                <a:cubicBezTo>
                  <a:pt x="39684" y="739"/>
                  <a:pt x="40231" y="1072"/>
                  <a:pt x="40803" y="1429"/>
                </a:cubicBezTo>
                <a:cubicBezTo>
                  <a:pt x="41410" y="1798"/>
                  <a:pt x="42089" y="2227"/>
                  <a:pt x="43398" y="2227"/>
                </a:cubicBezTo>
                <a:cubicBezTo>
                  <a:pt x="44708" y="2227"/>
                  <a:pt x="45399" y="1798"/>
                  <a:pt x="46006" y="1429"/>
                </a:cubicBezTo>
                <a:cubicBezTo>
                  <a:pt x="46589" y="1072"/>
                  <a:pt x="47125" y="739"/>
                  <a:pt x="48220" y="739"/>
                </a:cubicBezTo>
                <a:cubicBezTo>
                  <a:pt x="49328" y="739"/>
                  <a:pt x="49875" y="1072"/>
                  <a:pt x="50447" y="1429"/>
                </a:cubicBezTo>
                <a:cubicBezTo>
                  <a:pt x="51054" y="1798"/>
                  <a:pt x="51733" y="2227"/>
                  <a:pt x="53043" y="2227"/>
                </a:cubicBezTo>
                <a:cubicBezTo>
                  <a:pt x="54352" y="2227"/>
                  <a:pt x="55043" y="1798"/>
                  <a:pt x="55650" y="1429"/>
                </a:cubicBezTo>
                <a:cubicBezTo>
                  <a:pt x="56233" y="1072"/>
                  <a:pt x="56769" y="739"/>
                  <a:pt x="57865" y="739"/>
                </a:cubicBezTo>
                <a:cubicBezTo>
                  <a:pt x="58972" y="739"/>
                  <a:pt x="59520" y="1072"/>
                  <a:pt x="60091" y="1429"/>
                </a:cubicBezTo>
                <a:cubicBezTo>
                  <a:pt x="60698" y="1798"/>
                  <a:pt x="61377" y="2227"/>
                  <a:pt x="62687" y="2227"/>
                </a:cubicBezTo>
                <a:lnTo>
                  <a:pt x="62687" y="1489"/>
                </a:lnTo>
                <a:cubicBezTo>
                  <a:pt x="61591" y="1489"/>
                  <a:pt x="61044" y="1155"/>
                  <a:pt x="60472" y="798"/>
                </a:cubicBezTo>
                <a:cubicBezTo>
                  <a:pt x="59865" y="429"/>
                  <a:pt x="59174" y="0"/>
                  <a:pt x="57865" y="0"/>
                </a:cubicBezTo>
                <a:cubicBezTo>
                  <a:pt x="56555" y="0"/>
                  <a:pt x="55876" y="429"/>
                  <a:pt x="55269" y="798"/>
                </a:cubicBezTo>
                <a:cubicBezTo>
                  <a:pt x="54686" y="1155"/>
                  <a:pt x="54150" y="1489"/>
                  <a:pt x="53043" y="1489"/>
                </a:cubicBezTo>
                <a:cubicBezTo>
                  <a:pt x="51947" y="1489"/>
                  <a:pt x="51399" y="1155"/>
                  <a:pt x="50828" y="798"/>
                </a:cubicBezTo>
                <a:cubicBezTo>
                  <a:pt x="50221" y="429"/>
                  <a:pt x="49530" y="0"/>
                  <a:pt x="48220" y="0"/>
                </a:cubicBezTo>
                <a:cubicBezTo>
                  <a:pt x="46911" y="0"/>
                  <a:pt x="46232" y="429"/>
                  <a:pt x="45625" y="798"/>
                </a:cubicBezTo>
                <a:cubicBezTo>
                  <a:pt x="45042" y="1155"/>
                  <a:pt x="44506" y="1489"/>
                  <a:pt x="43398" y="1489"/>
                </a:cubicBezTo>
                <a:cubicBezTo>
                  <a:pt x="42303" y="1489"/>
                  <a:pt x="41755" y="1155"/>
                  <a:pt x="41184" y="798"/>
                </a:cubicBezTo>
                <a:cubicBezTo>
                  <a:pt x="40577" y="429"/>
                  <a:pt x="39886" y="0"/>
                  <a:pt x="38576" y="0"/>
                </a:cubicBezTo>
                <a:cubicBezTo>
                  <a:pt x="37267" y="0"/>
                  <a:pt x="36588" y="429"/>
                  <a:pt x="35981" y="798"/>
                </a:cubicBezTo>
                <a:cubicBezTo>
                  <a:pt x="35397" y="1155"/>
                  <a:pt x="34862" y="1489"/>
                  <a:pt x="33754" y="1489"/>
                </a:cubicBezTo>
                <a:cubicBezTo>
                  <a:pt x="32659" y="1489"/>
                  <a:pt x="32111" y="1155"/>
                  <a:pt x="31540" y="798"/>
                </a:cubicBezTo>
                <a:cubicBezTo>
                  <a:pt x="30933" y="429"/>
                  <a:pt x="30242" y="0"/>
                  <a:pt x="28932" y="0"/>
                </a:cubicBezTo>
                <a:cubicBezTo>
                  <a:pt x="27623" y="0"/>
                  <a:pt x="26944" y="429"/>
                  <a:pt x="26337" y="798"/>
                </a:cubicBezTo>
                <a:cubicBezTo>
                  <a:pt x="25753" y="1155"/>
                  <a:pt x="25218" y="1489"/>
                  <a:pt x="24110" y="1489"/>
                </a:cubicBezTo>
                <a:cubicBezTo>
                  <a:pt x="23015" y="1489"/>
                  <a:pt x="22467" y="1155"/>
                  <a:pt x="21896" y="798"/>
                </a:cubicBezTo>
                <a:cubicBezTo>
                  <a:pt x="21289" y="429"/>
                  <a:pt x="20598" y="0"/>
                  <a:pt x="19288" y="0"/>
                </a:cubicBezTo>
                <a:cubicBezTo>
                  <a:pt x="17979" y="0"/>
                  <a:pt x="17300" y="429"/>
                  <a:pt x="16693" y="798"/>
                </a:cubicBezTo>
                <a:cubicBezTo>
                  <a:pt x="16109" y="1155"/>
                  <a:pt x="15574" y="1489"/>
                  <a:pt x="14466" y="1489"/>
                </a:cubicBezTo>
                <a:cubicBezTo>
                  <a:pt x="13371" y="1489"/>
                  <a:pt x="12823" y="1155"/>
                  <a:pt x="12252" y="798"/>
                </a:cubicBezTo>
                <a:cubicBezTo>
                  <a:pt x="11644" y="429"/>
                  <a:pt x="10954" y="0"/>
                  <a:pt x="9644" y="0"/>
                </a:cubicBezTo>
                <a:cubicBezTo>
                  <a:pt x="8335" y="0"/>
                  <a:pt x="7656" y="429"/>
                  <a:pt x="7049" y="798"/>
                </a:cubicBezTo>
                <a:cubicBezTo>
                  <a:pt x="6465" y="1155"/>
                  <a:pt x="5929" y="1489"/>
                  <a:pt x="4822" y="1489"/>
                </a:cubicBezTo>
                <a:cubicBezTo>
                  <a:pt x="3727" y="1489"/>
                  <a:pt x="3179" y="1155"/>
                  <a:pt x="2608" y="798"/>
                </a:cubicBezTo>
                <a:cubicBezTo>
                  <a:pt x="2000" y="429"/>
                  <a:pt x="1310" y="0"/>
                  <a:pt x="0" y="0"/>
                </a:cubicBezTo>
                <a:close/>
              </a:path>
            </a:pathLst>
          </a:custGeom>
          <a:solidFill>
            <a:srgbClr val="A0581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80" name="CustomShape 4"/>
          <p:cNvSpPr/>
          <p:nvPr/>
        </p:nvSpPr>
        <p:spPr>
          <a:xfrm>
            <a:off x="2343960" y="7560"/>
            <a:ext cx="1985400" cy="514332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381" name="Google Shape;274;p13"/>
          <p:cNvPicPr/>
          <p:nvPr/>
        </p:nvPicPr>
        <p:blipFill>
          <a:blip r:embed="rId2"/>
          <a:srcRect t="15445" b="6893"/>
          <a:stretch/>
        </p:blipFill>
        <p:spPr>
          <a:xfrm>
            <a:off x="0" y="0"/>
            <a:ext cx="4329360" cy="5150520"/>
          </a:xfrm>
          <a:prstGeom prst="rect">
            <a:avLst/>
          </a:prstGeom>
          <a:ln>
            <a:noFill/>
          </a:ln>
        </p:spPr>
      </p:pic>
      <p:grpSp>
        <p:nvGrpSpPr>
          <p:cNvPr id="382" name="Group 5"/>
          <p:cNvGrpSpPr/>
          <p:nvPr/>
        </p:nvGrpSpPr>
        <p:grpSpPr>
          <a:xfrm>
            <a:off x="6544440" y="831150"/>
            <a:ext cx="390960" cy="376200"/>
            <a:chOff x="6558480" y="1033200"/>
            <a:chExt cx="390960" cy="376200"/>
          </a:xfrm>
        </p:grpSpPr>
        <p:sp>
          <p:nvSpPr>
            <p:cNvPr id="383" name="CustomShape 6"/>
            <p:cNvSpPr/>
            <p:nvPr/>
          </p:nvSpPr>
          <p:spPr>
            <a:xfrm>
              <a:off x="6558480" y="1033200"/>
              <a:ext cx="390960" cy="376200"/>
            </a:xfrm>
            <a:custGeom>
              <a:avLst/>
              <a:gdLst/>
              <a:ahLst/>
              <a:cxnLst/>
              <a:rect l="l" t="t" r="r" b="b"/>
              <a:pathLst>
                <a:path w="13296" h="12796">
                  <a:moveTo>
                    <a:pt x="5258" y="834"/>
                  </a:moveTo>
                  <a:cubicBezTo>
                    <a:pt x="5799" y="834"/>
                    <a:pt x="6338" y="935"/>
                    <a:pt x="6837" y="1134"/>
                  </a:cubicBezTo>
                  <a:cubicBezTo>
                    <a:pt x="9105" y="2142"/>
                    <a:pt x="10019" y="4852"/>
                    <a:pt x="8822" y="6963"/>
                  </a:cubicBezTo>
                  <a:cubicBezTo>
                    <a:pt x="8790" y="7026"/>
                    <a:pt x="8790" y="7026"/>
                    <a:pt x="8790" y="7057"/>
                  </a:cubicBezTo>
                  <a:cubicBezTo>
                    <a:pt x="8632" y="7372"/>
                    <a:pt x="8412" y="7656"/>
                    <a:pt x="8160" y="7876"/>
                  </a:cubicBezTo>
                  <a:cubicBezTo>
                    <a:pt x="8002" y="8002"/>
                    <a:pt x="7876" y="8128"/>
                    <a:pt x="7782" y="8191"/>
                  </a:cubicBezTo>
                  <a:cubicBezTo>
                    <a:pt x="7687" y="8223"/>
                    <a:pt x="7719" y="8223"/>
                    <a:pt x="7687" y="8286"/>
                  </a:cubicBezTo>
                  <a:cubicBezTo>
                    <a:pt x="7152" y="8664"/>
                    <a:pt x="6585" y="8947"/>
                    <a:pt x="5923" y="9073"/>
                  </a:cubicBezTo>
                  <a:cubicBezTo>
                    <a:pt x="5694" y="9110"/>
                    <a:pt x="5468" y="9128"/>
                    <a:pt x="5245" y="9128"/>
                  </a:cubicBezTo>
                  <a:cubicBezTo>
                    <a:pt x="2977" y="9128"/>
                    <a:pt x="1071" y="7298"/>
                    <a:pt x="1071" y="4946"/>
                  </a:cubicBezTo>
                  <a:cubicBezTo>
                    <a:pt x="1071" y="3592"/>
                    <a:pt x="1796" y="2268"/>
                    <a:pt x="2899" y="1544"/>
                  </a:cubicBezTo>
                  <a:cubicBezTo>
                    <a:pt x="3603" y="1068"/>
                    <a:pt x="4433" y="834"/>
                    <a:pt x="5258" y="834"/>
                  </a:cubicBezTo>
                  <a:close/>
                  <a:moveTo>
                    <a:pt x="9200" y="7876"/>
                  </a:moveTo>
                  <a:lnTo>
                    <a:pt x="11909" y="10586"/>
                  </a:lnTo>
                  <a:cubicBezTo>
                    <a:pt x="12067" y="10743"/>
                    <a:pt x="12130" y="10901"/>
                    <a:pt x="12130" y="11153"/>
                  </a:cubicBezTo>
                  <a:cubicBezTo>
                    <a:pt x="12130" y="11594"/>
                    <a:pt x="11783" y="11909"/>
                    <a:pt x="11405" y="11909"/>
                  </a:cubicBezTo>
                  <a:cubicBezTo>
                    <a:pt x="11184" y="11909"/>
                    <a:pt x="10995" y="11814"/>
                    <a:pt x="10838" y="11657"/>
                  </a:cubicBezTo>
                  <a:lnTo>
                    <a:pt x="8128" y="8947"/>
                  </a:lnTo>
                  <a:cubicBezTo>
                    <a:pt x="8160" y="8916"/>
                    <a:pt x="8759" y="8506"/>
                    <a:pt x="9200" y="7876"/>
                  </a:cubicBezTo>
                  <a:close/>
                  <a:moveTo>
                    <a:pt x="5198" y="0"/>
                  </a:moveTo>
                  <a:cubicBezTo>
                    <a:pt x="3529" y="0"/>
                    <a:pt x="1985" y="882"/>
                    <a:pt x="1103" y="2205"/>
                  </a:cubicBezTo>
                  <a:cubicBezTo>
                    <a:pt x="158" y="3623"/>
                    <a:pt x="0" y="5387"/>
                    <a:pt x="630" y="6931"/>
                  </a:cubicBezTo>
                  <a:cubicBezTo>
                    <a:pt x="1470" y="8860"/>
                    <a:pt x="3356" y="9972"/>
                    <a:pt x="5251" y="9972"/>
                  </a:cubicBezTo>
                  <a:cubicBezTo>
                    <a:pt x="5988" y="9972"/>
                    <a:pt x="6725" y="9804"/>
                    <a:pt x="7404" y="9452"/>
                  </a:cubicBezTo>
                  <a:lnTo>
                    <a:pt x="10302" y="12318"/>
                  </a:lnTo>
                  <a:cubicBezTo>
                    <a:pt x="10588" y="12626"/>
                    <a:pt x="11026" y="12796"/>
                    <a:pt x="11468" y="12796"/>
                  </a:cubicBezTo>
                  <a:cubicBezTo>
                    <a:pt x="11661" y="12796"/>
                    <a:pt x="11854" y="12763"/>
                    <a:pt x="12035" y="12697"/>
                  </a:cubicBezTo>
                  <a:cubicBezTo>
                    <a:pt x="13043" y="12161"/>
                    <a:pt x="13295" y="10806"/>
                    <a:pt x="12539" y="10050"/>
                  </a:cubicBezTo>
                  <a:lnTo>
                    <a:pt x="9672" y="7183"/>
                  </a:lnTo>
                  <a:cubicBezTo>
                    <a:pt x="10334" y="5860"/>
                    <a:pt x="10334" y="4348"/>
                    <a:pt x="9767" y="3025"/>
                  </a:cubicBezTo>
                  <a:cubicBezTo>
                    <a:pt x="9042" y="1229"/>
                    <a:pt x="7215" y="0"/>
                    <a:pt x="5198" y="0"/>
                  </a:cubicBezTo>
                  <a:close/>
                </a:path>
              </a:pathLst>
            </a:custGeom>
            <a:solidFill>
              <a:srgbClr val="5F311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384" name="CustomShape 7"/>
            <p:cNvSpPr/>
            <p:nvPr/>
          </p:nvSpPr>
          <p:spPr>
            <a:xfrm>
              <a:off x="6613920" y="1081800"/>
              <a:ext cx="194400" cy="193320"/>
            </a:xfrm>
            <a:custGeom>
              <a:avLst/>
              <a:gdLst/>
              <a:ahLst/>
              <a:cxnLst/>
              <a:rect l="l" t="t" r="r" b="b"/>
              <a:pathLst>
                <a:path w="6617" h="6578">
                  <a:moveTo>
                    <a:pt x="3308" y="833"/>
                  </a:moveTo>
                  <a:cubicBezTo>
                    <a:pt x="4695" y="833"/>
                    <a:pt x="5797" y="1936"/>
                    <a:pt x="5797" y="3290"/>
                  </a:cubicBezTo>
                  <a:cubicBezTo>
                    <a:pt x="5797" y="4614"/>
                    <a:pt x="4726" y="5779"/>
                    <a:pt x="3308" y="5779"/>
                  </a:cubicBezTo>
                  <a:cubicBezTo>
                    <a:pt x="1954" y="5779"/>
                    <a:pt x="851" y="4677"/>
                    <a:pt x="851" y="3290"/>
                  </a:cubicBezTo>
                  <a:cubicBezTo>
                    <a:pt x="851" y="1936"/>
                    <a:pt x="1954" y="833"/>
                    <a:pt x="3308" y="833"/>
                  </a:cubicBezTo>
                  <a:close/>
                  <a:moveTo>
                    <a:pt x="3319" y="0"/>
                  </a:moveTo>
                  <a:cubicBezTo>
                    <a:pt x="2880" y="0"/>
                    <a:pt x="2438" y="81"/>
                    <a:pt x="2017" y="234"/>
                  </a:cubicBezTo>
                  <a:cubicBezTo>
                    <a:pt x="851" y="738"/>
                    <a:pt x="0" y="1936"/>
                    <a:pt x="0" y="3259"/>
                  </a:cubicBezTo>
                  <a:cubicBezTo>
                    <a:pt x="0" y="4362"/>
                    <a:pt x="568" y="5401"/>
                    <a:pt x="1481" y="6031"/>
                  </a:cubicBezTo>
                  <a:cubicBezTo>
                    <a:pt x="2033" y="6405"/>
                    <a:pt x="2645" y="6578"/>
                    <a:pt x="3255" y="6578"/>
                  </a:cubicBezTo>
                  <a:cubicBezTo>
                    <a:pt x="3725" y="6578"/>
                    <a:pt x="4193" y="6475"/>
                    <a:pt x="4632" y="6283"/>
                  </a:cubicBezTo>
                  <a:cubicBezTo>
                    <a:pt x="5829" y="5748"/>
                    <a:pt x="6585" y="4551"/>
                    <a:pt x="6585" y="3259"/>
                  </a:cubicBezTo>
                  <a:cubicBezTo>
                    <a:pt x="6616" y="2219"/>
                    <a:pt x="6081" y="1180"/>
                    <a:pt x="5167" y="549"/>
                  </a:cubicBezTo>
                  <a:cubicBezTo>
                    <a:pt x="4605" y="175"/>
                    <a:pt x="3965" y="0"/>
                    <a:pt x="3319" y="0"/>
                  </a:cubicBezTo>
                  <a:close/>
                </a:path>
              </a:pathLst>
            </a:custGeom>
            <a:solidFill>
              <a:srgbClr val="5F3114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385" name="CustomShape 8"/>
          <p:cNvSpPr/>
          <p:nvPr/>
        </p:nvSpPr>
        <p:spPr>
          <a:xfrm>
            <a:off x="5304960" y="3353760"/>
            <a:ext cx="3343860" cy="15696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A0581F"/>
                </a:solidFill>
                <a:latin typeface="Calibri"/>
                <a:ea typeface="Calibri"/>
              </a:rPr>
              <a:t>- Reconnaissance et </a:t>
            </a:r>
            <a:r>
              <a:rPr lang="en-GB" sz="1200" b="1" strike="noStrike" spc="-1" dirty="0" err="1">
                <a:solidFill>
                  <a:srgbClr val="A0581F"/>
                </a:solidFill>
                <a:latin typeface="Calibri"/>
                <a:ea typeface="Calibri"/>
              </a:rPr>
              <a:t>compétences</a:t>
            </a:r>
            <a:r>
              <a:rPr lang="en-GB" sz="1200" b="1" strike="noStrike" spc="-1" dirty="0">
                <a:solidFill>
                  <a:srgbClr val="A0581F"/>
                </a:solidFill>
                <a:latin typeface="Calibri"/>
                <a:ea typeface="Calibri"/>
              </a:rPr>
              <a:t> </a:t>
            </a:r>
            <a:r>
              <a:rPr lang="en-GB" sz="1200" b="1" strike="noStrike" spc="-1" dirty="0" err="1">
                <a:solidFill>
                  <a:srgbClr val="A0581F"/>
                </a:solidFill>
                <a:latin typeface="Calibri"/>
                <a:ea typeface="Calibri"/>
              </a:rPr>
              <a:t>en</a:t>
            </a:r>
            <a:r>
              <a:rPr lang="en-GB" sz="1200" b="1" strike="noStrike" spc="-1" dirty="0">
                <a:solidFill>
                  <a:srgbClr val="A0581F"/>
                </a:solidFill>
                <a:latin typeface="Calibri"/>
                <a:ea typeface="Calibri"/>
              </a:rPr>
              <a:t> </a:t>
            </a:r>
            <a:r>
              <a:rPr lang="en-GB" sz="1200" b="1" strike="noStrike" spc="-1" dirty="0" err="1">
                <a:solidFill>
                  <a:srgbClr val="A0581F"/>
                </a:solidFill>
                <a:latin typeface="Calibri"/>
                <a:ea typeface="Calibri"/>
              </a:rPr>
              <a:t>pédologie</a:t>
            </a:r>
            <a:r>
              <a:rPr lang="en-GB" sz="1200" b="1" strike="noStrike" spc="-1" dirty="0">
                <a:solidFill>
                  <a:srgbClr val="A0581F"/>
                </a:solidFill>
                <a:latin typeface="Calibri"/>
                <a:ea typeface="Calibri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GB" sz="1200" b="1" spc="-1" dirty="0">
                <a:solidFill>
                  <a:srgbClr val="A0581F"/>
                </a:solidFill>
                <a:latin typeface="Calibri"/>
                <a:ea typeface="Calibri"/>
              </a:rPr>
              <a:t>- </a:t>
            </a:r>
            <a:r>
              <a:rPr lang="en-GB" sz="1200" b="1" strike="noStrike" spc="-1" dirty="0" err="1">
                <a:solidFill>
                  <a:srgbClr val="A0581F"/>
                </a:solidFill>
                <a:latin typeface="Calibri"/>
                <a:ea typeface="Calibri"/>
              </a:rPr>
              <a:t>Projet</a:t>
            </a:r>
            <a:r>
              <a:rPr lang="en-GB" sz="1200" b="1" strike="noStrike" spc="-1" dirty="0">
                <a:solidFill>
                  <a:srgbClr val="A0581F"/>
                </a:solidFill>
                <a:latin typeface="Calibri"/>
                <a:ea typeface="Calibri"/>
              </a:rPr>
              <a:t> </a:t>
            </a:r>
            <a:r>
              <a:rPr lang="en-GB" sz="1200" b="1" strike="noStrike" spc="-1" dirty="0" err="1">
                <a:solidFill>
                  <a:srgbClr val="A0581F"/>
                </a:solidFill>
                <a:latin typeface="Calibri"/>
                <a:ea typeface="Calibri"/>
              </a:rPr>
              <a:t>IPRSols</a:t>
            </a:r>
            <a:r>
              <a:rPr lang="en-GB" sz="1200" b="1" strike="noStrike" spc="-1" dirty="0">
                <a:solidFill>
                  <a:srgbClr val="A0581F"/>
                </a:solidFill>
                <a:latin typeface="Calibri"/>
                <a:ea typeface="Calibri"/>
              </a:rPr>
              <a:t> 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A0581F"/>
                </a:solidFill>
                <a:latin typeface="Calibri"/>
                <a:ea typeface="Calibri"/>
              </a:rPr>
              <a:t>- </a:t>
            </a:r>
            <a:r>
              <a:rPr lang="en-GB" sz="1200" b="1" strike="noStrike" spc="-1" dirty="0" err="1">
                <a:solidFill>
                  <a:srgbClr val="A0581F"/>
                </a:solidFill>
                <a:latin typeface="Calibri"/>
                <a:ea typeface="Calibri"/>
              </a:rPr>
              <a:t>PromoSolEduc</a:t>
            </a:r>
            <a:endParaRPr lang="en-GB" sz="1200" b="1" strike="noStrike" spc="-1" dirty="0">
              <a:solidFill>
                <a:srgbClr val="A0581F"/>
              </a:solidFill>
              <a:latin typeface="Calibri"/>
              <a:ea typeface="Calibri"/>
            </a:endParaRPr>
          </a:p>
          <a:p>
            <a:pPr>
              <a:lnSpc>
                <a:spcPct val="100000"/>
              </a:lnSpc>
            </a:pPr>
            <a:r>
              <a:rPr lang="en-GB" sz="1200" b="1" spc="-1" dirty="0">
                <a:solidFill>
                  <a:srgbClr val="A0581F"/>
                </a:solidFill>
                <a:latin typeface="Calibri"/>
                <a:ea typeface="Calibri"/>
              </a:rPr>
              <a:t>- </a:t>
            </a:r>
            <a:r>
              <a:rPr lang="en-GB" sz="1200" b="1" spc="-1" dirty="0" err="1">
                <a:solidFill>
                  <a:srgbClr val="A0581F"/>
                </a:solidFill>
                <a:latin typeface="Calibri"/>
                <a:ea typeface="Calibri"/>
              </a:rPr>
              <a:t>Réseau</a:t>
            </a:r>
            <a:r>
              <a:rPr lang="en-GB" sz="1200" b="1" spc="-1" dirty="0">
                <a:solidFill>
                  <a:srgbClr val="A0581F"/>
                </a:solidFill>
                <a:latin typeface="Calibri"/>
                <a:ea typeface="Calibri"/>
              </a:rPr>
              <a:t> de Sciences et </a:t>
            </a:r>
            <a:r>
              <a:rPr lang="en-GB" sz="1200" b="1" spc="-1" dirty="0" err="1">
                <a:solidFill>
                  <a:srgbClr val="A0581F"/>
                </a:solidFill>
                <a:latin typeface="Calibri"/>
                <a:ea typeface="Calibri"/>
              </a:rPr>
              <a:t>Recherches</a:t>
            </a:r>
            <a:r>
              <a:rPr lang="en-GB" sz="1200" b="1" spc="-1" dirty="0">
                <a:solidFill>
                  <a:srgbClr val="A0581F"/>
                </a:solidFill>
                <a:latin typeface="Calibri"/>
                <a:ea typeface="Calibri"/>
              </a:rPr>
              <a:t> </a:t>
            </a:r>
            <a:r>
              <a:rPr lang="en-GB" sz="1200" b="1" spc="-1" dirty="0" err="1">
                <a:solidFill>
                  <a:srgbClr val="A0581F"/>
                </a:solidFill>
                <a:latin typeface="Calibri"/>
                <a:ea typeface="Calibri"/>
              </a:rPr>
              <a:t>Participatives</a:t>
            </a:r>
            <a:r>
              <a:rPr lang="en-GB" sz="1200" b="1" spc="-1" dirty="0">
                <a:solidFill>
                  <a:srgbClr val="A0581F"/>
                </a:solidFill>
                <a:latin typeface="Calibri"/>
                <a:ea typeface="Calibri"/>
              </a:rPr>
              <a:t> sur les Sols</a:t>
            </a: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A0581F"/>
                </a:solidFill>
                <a:latin typeface="Calibri"/>
                <a:ea typeface="Calibri"/>
              </a:rPr>
              <a:t>- Bourses DEMOLON</a:t>
            </a:r>
          </a:p>
          <a:p>
            <a:pPr>
              <a:lnSpc>
                <a:spcPct val="100000"/>
              </a:lnSpc>
            </a:pPr>
            <a:r>
              <a:rPr lang="en-GB" sz="1200" b="1" spc="-1" dirty="0">
                <a:solidFill>
                  <a:srgbClr val="A0581F"/>
                </a:solidFill>
                <a:latin typeface="Calibri"/>
                <a:ea typeface="Calibri"/>
              </a:rPr>
              <a:t>- </a:t>
            </a:r>
            <a:r>
              <a:rPr lang="en-GB" sz="1200" b="1" spc="-1" dirty="0" err="1">
                <a:solidFill>
                  <a:srgbClr val="A0581F"/>
                </a:solidFill>
                <a:latin typeface="Calibri"/>
                <a:ea typeface="Calibri"/>
              </a:rPr>
              <a:t>Réseau</a:t>
            </a:r>
            <a:r>
              <a:rPr lang="en-GB" sz="1200" b="1" spc="-1" dirty="0">
                <a:solidFill>
                  <a:srgbClr val="A0581F"/>
                </a:solidFill>
                <a:latin typeface="Calibri"/>
                <a:ea typeface="Calibri"/>
              </a:rPr>
              <a:t> de </a:t>
            </a:r>
            <a:r>
              <a:rPr lang="en-GB" sz="1200" b="1" spc="-1" dirty="0" err="1">
                <a:solidFill>
                  <a:srgbClr val="A0581F"/>
                </a:solidFill>
                <a:latin typeface="Calibri"/>
                <a:ea typeface="Calibri"/>
              </a:rPr>
              <a:t>référents</a:t>
            </a:r>
            <a:r>
              <a:rPr lang="en-GB" sz="1200" b="1" spc="-1" dirty="0">
                <a:solidFill>
                  <a:srgbClr val="A0581F"/>
                </a:solidFill>
                <a:latin typeface="Calibri"/>
                <a:ea typeface="Calibri"/>
              </a:rPr>
              <a:t> fosses </a:t>
            </a:r>
            <a:r>
              <a:rPr lang="en-GB" sz="1200" b="1" spc="-1" dirty="0" err="1">
                <a:solidFill>
                  <a:srgbClr val="A0581F"/>
                </a:solidFill>
                <a:latin typeface="Calibri"/>
                <a:ea typeface="Calibri"/>
              </a:rPr>
              <a:t>pédologiques</a:t>
            </a:r>
            <a:endParaRPr lang="en-GB" sz="1200" b="1" strike="noStrike" spc="-1" dirty="0">
              <a:solidFill>
                <a:srgbClr val="A0581F"/>
              </a:solidFill>
              <a:latin typeface="Calibri"/>
              <a:ea typeface="Calibri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A0581F"/>
                </a:solidFill>
                <a:latin typeface="Calibri"/>
                <a:ea typeface="Calibri"/>
              </a:rPr>
              <a:t>- </a:t>
            </a:r>
            <a:r>
              <a:rPr lang="en-GB" sz="1200" b="1" strike="noStrike" spc="-1" dirty="0" err="1">
                <a:solidFill>
                  <a:srgbClr val="A0581F"/>
                </a:solidFill>
                <a:latin typeface="Calibri"/>
                <a:ea typeface="Calibri"/>
              </a:rPr>
              <a:t>Réseau</a:t>
            </a:r>
            <a:r>
              <a:rPr lang="en-GB" sz="1200" b="1" strike="noStrike" spc="-1" dirty="0">
                <a:solidFill>
                  <a:srgbClr val="A0581F"/>
                </a:solidFill>
                <a:latin typeface="Calibri"/>
                <a:ea typeface="Calibri"/>
              </a:rPr>
              <a:t> Sols PACA </a:t>
            </a:r>
            <a:endParaRPr lang="en-GB" sz="1200" b="0" strike="noStrike" spc="-1" dirty="0">
              <a:latin typeface="Arial"/>
            </a:endParaRPr>
          </a:p>
        </p:txBody>
      </p:sp>
      <p:pic>
        <p:nvPicPr>
          <p:cNvPr id="2" name="Google Shape;178;p31">
            <a:extLst>
              <a:ext uri="{FF2B5EF4-FFF2-40B4-BE49-F238E27FC236}">
                <a16:creationId xmlns:a16="http://schemas.microsoft.com/office/drawing/2014/main" id="{72641056-C431-8810-B8A5-B37D31D29DB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7561" y="81475"/>
            <a:ext cx="361239" cy="36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re 1">
            <a:extLst>
              <a:ext uri="{FF2B5EF4-FFF2-40B4-BE49-F238E27FC236}">
                <a16:creationId xmlns:a16="http://schemas.microsoft.com/office/drawing/2014/main" id="{8A87DCB5-5A37-9C2D-BFF6-1F406370901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9250" y="606176"/>
            <a:ext cx="7675562" cy="514350"/>
          </a:xfrm>
        </p:spPr>
        <p:txBody>
          <a:bodyPr/>
          <a:lstStyle/>
          <a:p>
            <a:r>
              <a:rPr lang="fr-FR" altLang="fr-FR" sz="2400" b="1" dirty="0">
                <a:solidFill>
                  <a:srgbClr val="5F3114"/>
                </a:solidFill>
                <a:latin typeface="Livvic" pitchFamily="2" charset="0"/>
              </a:rPr>
              <a:t>Commission </a:t>
            </a:r>
            <a:r>
              <a:rPr lang="fr-FR" altLang="fr-FR" sz="2000" dirty="0">
                <a:solidFill>
                  <a:srgbClr val="5F3114"/>
                </a:solidFill>
                <a:latin typeface="Livvic" pitchFamily="2" charset="0"/>
                <a:hlinkClick r:id="rId2"/>
              </a:rPr>
              <a:t>reconnaissance des compétences en pédologie</a:t>
            </a:r>
            <a:endParaRPr lang="fr-FR" altLang="fr-FR" sz="2000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09D8CDC-945A-8BFF-A961-4B2F6937BE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6394"/>
            <a:ext cx="8228013" cy="3465513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ts val="0"/>
              </a:spcBef>
              <a:defRPr/>
            </a:pPr>
            <a:r>
              <a:rPr lang="fr-FR" b="1" dirty="0">
                <a:solidFill>
                  <a:srgbClr val="047B3E"/>
                </a:solidFill>
                <a:latin typeface="Livvic" pitchFamily="2" charset="0"/>
              </a:rPr>
              <a:t>Référent</a:t>
            </a:r>
            <a:r>
              <a:rPr lang="fr-FR" dirty="0">
                <a:solidFill>
                  <a:srgbClr val="626262"/>
                </a:solidFill>
                <a:latin typeface="Ubuntu" panose="020B0504030602030204" pitchFamily="34" charset="0"/>
              </a:rPr>
              <a:t> : 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Denis </a:t>
            </a:r>
            <a:r>
              <a:rPr lang="fr-FR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Baize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tresorier@afes.fr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)</a:t>
            </a:r>
          </a:p>
          <a:p>
            <a:pPr>
              <a:spcBef>
                <a:spcPts val="0"/>
              </a:spcBef>
              <a:defRPr/>
            </a:pPr>
            <a:r>
              <a:rPr lang="fr-FR" b="1" dirty="0">
                <a:solidFill>
                  <a:srgbClr val="047B3E"/>
                </a:solidFill>
                <a:latin typeface="Livvic" pitchFamily="2" charset="0"/>
                <a:sym typeface="Arial"/>
              </a:rPr>
              <a:t>Principe</a:t>
            </a:r>
            <a:r>
              <a:rPr lang="fr-FR" dirty="0">
                <a:solidFill>
                  <a:srgbClr val="626262"/>
                </a:solidFill>
                <a:latin typeface="Ubuntu" panose="020B0504030602030204" pitchFamily="34" charset="0"/>
              </a:rPr>
              <a:t> : 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jury de 4 personnes membres du CA ou mandatées par le CA</a:t>
            </a:r>
          </a:p>
          <a:p>
            <a:pPr>
              <a:spcBef>
                <a:spcPts val="0"/>
              </a:spcBef>
              <a:defRPr/>
            </a:pPr>
            <a:r>
              <a:rPr lang="fr-FR" b="1" dirty="0">
                <a:solidFill>
                  <a:srgbClr val="047B3E"/>
                </a:solidFill>
                <a:latin typeface="Livvic" pitchFamily="2" charset="0"/>
              </a:rPr>
              <a:t>Fréquence</a:t>
            </a:r>
            <a:r>
              <a:rPr lang="fr-FR" dirty="0">
                <a:solidFill>
                  <a:srgbClr val="626262"/>
                </a:solidFill>
                <a:latin typeface="Ubuntu" panose="020B0504030602030204" pitchFamily="34" charset="0"/>
              </a:rPr>
              <a:t> : 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fonction de l’arrivée des dossiers de candidature </a:t>
            </a:r>
          </a:p>
          <a:p>
            <a:pPr marL="127000" indent="0">
              <a:spcBef>
                <a:spcPts val="0"/>
              </a:spcBef>
              <a:buNone/>
              <a:defRPr/>
            </a:pPr>
            <a:r>
              <a:rPr lang="fr-FR" dirty="0">
                <a:solidFill>
                  <a:srgbClr val="626262"/>
                </a:solidFill>
                <a:latin typeface="Ubuntu" panose="020B0504030602030204" pitchFamily="34" charset="0"/>
              </a:rPr>
              <a:t> </a:t>
            </a:r>
          </a:p>
          <a:p>
            <a:pPr marL="127000" indent="0" algn="ctr">
              <a:spcBef>
                <a:spcPts val="0"/>
              </a:spcBef>
              <a:buNone/>
              <a:defRPr/>
            </a:pPr>
            <a:r>
              <a:rPr lang="fr-FR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Il s'agit de </a:t>
            </a:r>
            <a:r>
              <a:rPr lang="fr-FR" b="1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certifier</a:t>
            </a:r>
            <a:r>
              <a:rPr lang="fr-FR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la compétence d'un "ingénieur en pédologie" (donc d'une personne précise) non sur la base d'un diplôme reconnu par l'État (qui n'existe pas) mais sur la base d'une compétence </a:t>
            </a:r>
            <a:r>
              <a:rPr lang="fr-FR" b="1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acquise</a:t>
            </a:r>
            <a:r>
              <a:rPr lang="fr-FR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d'abord par des études spécifiques en pédologie et sciences annexes, puis </a:t>
            </a:r>
            <a:r>
              <a:rPr lang="fr-FR" b="1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maintenue</a:t>
            </a:r>
            <a:r>
              <a:rPr lang="fr-FR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par une pratique continue, et </a:t>
            </a:r>
            <a:r>
              <a:rPr lang="fr-FR" b="1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vérifiable</a:t>
            </a:r>
            <a:r>
              <a:rPr lang="fr-FR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par des réalisations visibles. Il s'agit d'une </a:t>
            </a:r>
            <a:r>
              <a:rPr lang="fr-FR" b="1" i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compétence "acquise par la fonction".</a:t>
            </a:r>
          </a:p>
          <a:p>
            <a:pPr marL="127000" indent="0" algn="ctr">
              <a:spcBef>
                <a:spcPts val="0"/>
              </a:spcBef>
              <a:buNone/>
              <a:defRPr/>
            </a:pPr>
            <a:endParaRPr lang="fr-FR" b="1" dirty="0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fr-FR" b="1" dirty="0">
                <a:solidFill>
                  <a:srgbClr val="047B3E"/>
                </a:solidFill>
                <a:latin typeface="Livvic" pitchFamily="2" charset="0"/>
              </a:rPr>
              <a:t>Réflexions en cours : </a:t>
            </a:r>
          </a:p>
          <a:p>
            <a:pPr lvl="1">
              <a:defRPr/>
            </a:pP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Intégrer différents niveaux de reconnaissance (expert / pro / débutant) ? </a:t>
            </a:r>
          </a:p>
          <a:p>
            <a:pPr lvl="1">
              <a:defRPr/>
            </a:pP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Système de compagnonnage</a:t>
            </a:r>
          </a:p>
          <a:p>
            <a:pPr lvl="1">
              <a:defRPr/>
            </a:pP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Lien avec le projet « Réseau national de référents fosses pédologiques », l’expérience </a:t>
            </a:r>
            <a:r>
              <a:rPr lang="fr-FR" dirty="0" err="1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IPRSols</a:t>
            </a:r>
            <a:r>
              <a:rPr lang="fr-FR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et la commission ZH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A0DDCBF-2EAF-101B-B572-C0511EBEB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250" y="40706"/>
            <a:ext cx="1165421" cy="565470"/>
          </a:xfrm>
          <a:prstGeom prst="rect">
            <a:avLst/>
          </a:prstGeom>
        </p:spPr>
      </p:pic>
      <p:sp>
        <p:nvSpPr>
          <p:cNvPr id="5" name="Google Shape;233;p35">
            <a:extLst>
              <a:ext uri="{FF2B5EF4-FFF2-40B4-BE49-F238E27FC236}">
                <a16:creationId xmlns:a16="http://schemas.microsoft.com/office/drawing/2014/main" id="{64C1733C-5AB1-89F2-2C3A-E1DFB23B3FBD}"/>
              </a:ext>
            </a:extLst>
          </p:cNvPr>
          <p:cNvSpPr/>
          <p:nvPr/>
        </p:nvSpPr>
        <p:spPr>
          <a:xfrm>
            <a:off x="261813" y="1080610"/>
            <a:ext cx="2385711" cy="84748"/>
          </a:xfrm>
          <a:custGeom>
            <a:avLst/>
            <a:gdLst/>
            <a:ahLst/>
            <a:cxnLst/>
            <a:rect l="l" t="t" r="r" b="b"/>
            <a:pathLst>
              <a:path w="62687" h="2227" extrusionOk="0">
                <a:moveTo>
                  <a:pt x="0" y="0"/>
                </a:moveTo>
                <a:lnTo>
                  <a:pt x="0" y="739"/>
                </a:lnTo>
                <a:cubicBezTo>
                  <a:pt x="1107" y="739"/>
                  <a:pt x="1655" y="1072"/>
                  <a:pt x="2227" y="1429"/>
                </a:cubicBezTo>
                <a:cubicBezTo>
                  <a:pt x="2834" y="1798"/>
                  <a:pt x="3513" y="2227"/>
                  <a:pt x="4822" y="2227"/>
                </a:cubicBezTo>
                <a:cubicBezTo>
                  <a:pt x="6132" y="2227"/>
                  <a:pt x="6822" y="1798"/>
                  <a:pt x="7430" y="1429"/>
                </a:cubicBezTo>
                <a:cubicBezTo>
                  <a:pt x="8013" y="1072"/>
                  <a:pt x="8549" y="739"/>
                  <a:pt x="9644" y="739"/>
                </a:cubicBezTo>
                <a:cubicBezTo>
                  <a:pt x="10752" y="739"/>
                  <a:pt x="11299" y="1072"/>
                  <a:pt x="11871" y="1429"/>
                </a:cubicBezTo>
                <a:cubicBezTo>
                  <a:pt x="12478" y="1798"/>
                  <a:pt x="13157" y="2227"/>
                  <a:pt x="14466" y="2227"/>
                </a:cubicBezTo>
                <a:cubicBezTo>
                  <a:pt x="15776" y="2227"/>
                  <a:pt x="16467" y="1798"/>
                  <a:pt x="17074" y="1429"/>
                </a:cubicBezTo>
                <a:cubicBezTo>
                  <a:pt x="17657" y="1072"/>
                  <a:pt x="18193" y="739"/>
                  <a:pt x="19288" y="739"/>
                </a:cubicBezTo>
                <a:cubicBezTo>
                  <a:pt x="20396" y="739"/>
                  <a:pt x="20943" y="1072"/>
                  <a:pt x="21515" y="1429"/>
                </a:cubicBezTo>
                <a:cubicBezTo>
                  <a:pt x="22122" y="1798"/>
                  <a:pt x="22801" y="2227"/>
                  <a:pt x="24110" y="2227"/>
                </a:cubicBezTo>
                <a:cubicBezTo>
                  <a:pt x="25420" y="2227"/>
                  <a:pt x="26111" y="1798"/>
                  <a:pt x="26718" y="1429"/>
                </a:cubicBezTo>
                <a:cubicBezTo>
                  <a:pt x="27301" y="1072"/>
                  <a:pt x="27837" y="739"/>
                  <a:pt x="28932" y="739"/>
                </a:cubicBezTo>
                <a:cubicBezTo>
                  <a:pt x="30040" y="739"/>
                  <a:pt x="30587" y="1072"/>
                  <a:pt x="31159" y="1429"/>
                </a:cubicBezTo>
                <a:cubicBezTo>
                  <a:pt x="31766" y="1798"/>
                  <a:pt x="32445" y="2227"/>
                  <a:pt x="33754" y="2227"/>
                </a:cubicBezTo>
                <a:cubicBezTo>
                  <a:pt x="35064" y="2227"/>
                  <a:pt x="35755" y="1798"/>
                  <a:pt x="36362" y="1429"/>
                </a:cubicBezTo>
                <a:cubicBezTo>
                  <a:pt x="36945" y="1072"/>
                  <a:pt x="37481" y="739"/>
                  <a:pt x="38576" y="739"/>
                </a:cubicBezTo>
                <a:cubicBezTo>
                  <a:pt x="39684" y="739"/>
                  <a:pt x="40231" y="1072"/>
                  <a:pt x="40803" y="1429"/>
                </a:cubicBezTo>
                <a:cubicBezTo>
                  <a:pt x="41410" y="1798"/>
                  <a:pt x="42089" y="2227"/>
                  <a:pt x="43398" y="2227"/>
                </a:cubicBezTo>
                <a:cubicBezTo>
                  <a:pt x="44708" y="2227"/>
                  <a:pt x="45399" y="1798"/>
                  <a:pt x="46006" y="1429"/>
                </a:cubicBezTo>
                <a:cubicBezTo>
                  <a:pt x="46589" y="1072"/>
                  <a:pt x="47125" y="739"/>
                  <a:pt x="48220" y="739"/>
                </a:cubicBezTo>
                <a:cubicBezTo>
                  <a:pt x="49328" y="739"/>
                  <a:pt x="49875" y="1072"/>
                  <a:pt x="50447" y="1429"/>
                </a:cubicBezTo>
                <a:cubicBezTo>
                  <a:pt x="51054" y="1798"/>
                  <a:pt x="51733" y="2227"/>
                  <a:pt x="53043" y="2227"/>
                </a:cubicBezTo>
                <a:cubicBezTo>
                  <a:pt x="54352" y="2227"/>
                  <a:pt x="55043" y="1798"/>
                  <a:pt x="55650" y="1429"/>
                </a:cubicBezTo>
                <a:cubicBezTo>
                  <a:pt x="56233" y="1072"/>
                  <a:pt x="56769" y="739"/>
                  <a:pt x="57865" y="739"/>
                </a:cubicBezTo>
                <a:cubicBezTo>
                  <a:pt x="58972" y="739"/>
                  <a:pt x="59520" y="1072"/>
                  <a:pt x="60091" y="1429"/>
                </a:cubicBezTo>
                <a:cubicBezTo>
                  <a:pt x="60698" y="1798"/>
                  <a:pt x="61377" y="2227"/>
                  <a:pt x="62687" y="2227"/>
                </a:cubicBezTo>
                <a:lnTo>
                  <a:pt x="62687" y="1489"/>
                </a:lnTo>
                <a:cubicBezTo>
                  <a:pt x="61591" y="1489"/>
                  <a:pt x="61044" y="1155"/>
                  <a:pt x="60472" y="798"/>
                </a:cubicBezTo>
                <a:cubicBezTo>
                  <a:pt x="59865" y="429"/>
                  <a:pt x="59174" y="0"/>
                  <a:pt x="57865" y="0"/>
                </a:cubicBezTo>
                <a:cubicBezTo>
                  <a:pt x="56555" y="0"/>
                  <a:pt x="55876" y="429"/>
                  <a:pt x="55269" y="798"/>
                </a:cubicBezTo>
                <a:cubicBezTo>
                  <a:pt x="54686" y="1155"/>
                  <a:pt x="54150" y="1489"/>
                  <a:pt x="53043" y="1489"/>
                </a:cubicBezTo>
                <a:cubicBezTo>
                  <a:pt x="51947" y="1489"/>
                  <a:pt x="51399" y="1155"/>
                  <a:pt x="50828" y="798"/>
                </a:cubicBezTo>
                <a:cubicBezTo>
                  <a:pt x="50221" y="429"/>
                  <a:pt x="49530" y="0"/>
                  <a:pt x="48220" y="0"/>
                </a:cubicBezTo>
                <a:cubicBezTo>
                  <a:pt x="46911" y="0"/>
                  <a:pt x="46232" y="429"/>
                  <a:pt x="45625" y="798"/>
                </a:cubicBezTo>
                <a:cubicBezTo>
                  <a:pt x="45042" y="1155"/>
                  <a:pt x="44506" y="1489"/>
                  <a:pt x="43398" y="1489"/>
                </a:cubicBezTo>
                <a:cubicBezTo>
                  <a:pt x="42303" y="1489"/>
                  <a:pt x="41755" y="1155"/>
                  <a:pt x="41184" y="798"/>
                </a:cubicBezTo>
                <a:cubicBezTo>
                  <a:pt x="40577" y="429"/>
                  <a:pt x="39886" y="0"/>
                  <a:pt x="38576" y="0"/>
                </a:cubicBezTo>
                <a:cubicBezTo>
                  <a:pt x="37267" y="0"/>
                  <a:pt x="36588" y="429"/>
                  <a:pt x="35981" y="798"/>
                </a:cubicBezTo>
                <a:cubicBezTo>
                  <a:pt x="35397" y="1155"/>
                  <a:pt x="34862" y="1489"/>
                  <a:pt x="33754" y="1489"/>
                </a:cubicBezTo>
                <a:cubicBezTo>
                  <a:pt x="32659" y="1489"/>
                  <a:pt x="32111" y="1155"/>
                  <a:pt x="31540" y="798"/>
                </a:cubicBezTo>
                <a:cubicBezTo>
                  <a:pt x="30933" y="429"/>
                  <a:pt x="30242" y="0"/>
                  <a:pt x="28932" y="0"/>
                </a:cubicBezTo>
                <a:cubicBezTo>
                  <a:pt x="27623" y="0"/>
                  <a:pt x="26944" y="429"/>
                  <a:pt x="26337" y="798"/>
                </a:cubicBezTo>
                <a:cubicBezTo>
                  <a:pt x="25753" y="1155"/>
                  <a:pt x="25218" y="1489"/>
                  <a:pt x="24110" y="1489"/>
                </a:cubicBezTo>
                <a:cubicBezTo>
                  <a:pt x="23015" y="1489"/>
                  <a:pt x="22467" y="1155"/>
                  <a:pt x="21896" y="798"/>
                </a:cubicBezTo>
                <a:cubicBezTo>
                  <a:pt x="21289" y="429"/>
                  <a:pt x="20598" y="0"/>
                  <a:pt x="19288" y="0"/>
                </a:cubicBezTo>
                <a:cubicBezTo>
                  <a:pt x="17979" y="0"/>
                  <a:pt x="17300" y="429"/>
                  <a:pt x="16693" y="798"/>
                </a:cubicBezTo>
                <a:cubicBezTo>
                  <a:pt x="16109" y="1155"/>
                  <a:pt x="15574" y="1489"/>
                  <a:pt x="14466" y="1489"/>
                </a:cubicBezTo>
                <a:cubicBezTo>
                  <a:pt x="13371" y="1489"/>
                  <a:pt x="12823" y="1155"/>
                  <a:pt x="12252" y="798"/>
                </a:cubicBezTo>
                <a:cubicBezTo>
                  <a:pt x="11644" y="429"/>
                  <a:pt x="10954" y="0"/>
                  <a:pt x="9644" y="0"/>
                </a:cubicBezTo>
                <a:cubicBezTo>
                  <a:pt x="8335" y="0"/>
                  <a:pt x="7656" y="429"/>
                  <a:pt x="7049" y="798"/>
                </a:cubicBezTo>
                <a:cubicBezTo>
                  <a:pt x="6465" y="1155"/>
                  <a:pt x="5929" y="1489"/>
                  <a:pt x="4822" y="1489"/>
                </a:cubicBezTo>
                <a:cubicBezTo>
                  <a:pt x="3727" y="1489"/>
                  <a:pt x="3179" y="1155"/>
                  <a:pt x="2608" y="798"/>
                </a:cubicBezTo>
                <a:cubicBezTo>
                  <a:pt x="2000" y="429"/>
                  <a:pt x="1310" y="0"/>
                  <a:pt x="0" y="0"/>
                </a:cubicBezTo>
                <a:close/>
              </a:path>
            </a:pathLst>
          </a:custGeom>
          <a:solidFill>
            <a:srgbClr val="A058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Google Shape;178;p31">
            <a:extLst>
              <a:ext uri="{FF2B5EF4-FFF2-40B4-BE49-F238E27FC236}">
                <a16:creationId xmlns:a16="http://schemas.microsoft.com/office/drawing/2014/main" id="{F62CD427-7CD0-C152-AAFA-775D0F9B0D71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67561" y="81475"/>
            <a:ext cx="361239" cy="36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AutoShape 2">
            <a:extLst>
              <a:ext uri="{FF2B5EF4-FFF2-40B4-BE49-F238E27FC236}">
                <a16:creationId xmlns:a16="http://schemas.microsoft.com/office/drawing/2014/main" id="{DAE547D2-BB19-5EB7-CEB9-FE475EFD1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738" y="1014413"/>
            <a:ext cx="1665287" cy="88900"/>
          </a:xfrm>
          <a:custGeom>
            <a:avLst/>
            <a:gdLst>
              <a:gd name="T0" fmla="*/ 1665287 w 1665287"/>
              <a:gd name="T1" fmla="*/ 44450 h 88900"/>
              <a:gd name="T2" fmla="*/ 832644 w 1665287"/>
              <a:gd name="T3" fmla="*/ 88900 h 88900"/>
              <a:gd name="T4" fmla="*/ 0 w 1665287"/>
              <a:gd name="T5" fmla="*/ 44450 h 88900"/>
              <a:gd name="T6" fmla="*/ 832644 w 1665287"/>
              <a:gd name="T7" fmla="*/ 0 h 889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665287"/>
              <a:gd name="T13" fmla="*/ 0 h 88900"/>
              <a:gd name="T14" fmla="*/ 1665287 w 1665287"/>
              <a:gd name="T15" fmla="*/ 88900 h 889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65287" h="88900">
                <a:moveTo>
                  <a:pt x="1" y="0"/>
                </a:moveTo>
                <a:lnTo>
                  <a:pt x="1" y="739"/>
                </a:lnTo>
                <a:cubicBezTo>
                  <a:pt x="1061" y="739"/>
                  <a:pt x="1549" y="1060"/>
                  <a:pt x="2108" y="1429"/>
                </a:cubicBezTo>
                <a:cubicBezTo>
                  <a:pt x="2704" y="1798"/>
                  <a:pt x="3358" y="2227"/>
                  <a:pt x="4632" y="2227"/>
                </a:cubicBezTo>
                <a:cubicBezTo>
                  <a:pt x="5894" y="2227"/>
                  <a:pt x="6561" y="1798"/>
                  <a:pt x="7145" y="1429"/>
                </a:cubicBezTo>
                <a:cubicBezTo>
                  <a:pt x="7728" y="1060"/>
                  <a:pt x="8204" y="739"/>
                  <a:pt x="9252" y="739"/>
                </a:cubicBezTo>
                <a:cubicBezTo>
                  <a:pt x="10312" y="739"/>
                  <a:pt x="10800" y="1060"/>
                  <a:pt x="11371" y="1429"/>
                </a:cubicBezTo>
                <a:cubicBezTo>
                  <a:pt x="11967" y="1798"/>
                  <a:pt x="12622" y="2227"/>
                  <a:pt x="13884" y="2227"/>
                </a:cubicBezTo>
                <a:cubicBezTo>
                  <a:pt x="15146" y="2227"/>
                  <a:pt x="15824" y="1798"/>
                  <a:pt x="16396" y="1429"/>
                </a:cubicBezTo>
                <a:cubicBezTo>
                  <a:pt x="16979" y="1060"/>
                  <a:pt x="17455" y="739"/>
                  <a:pt x="18515" y="739"/>
                </a:cubicBezTo>
                <a:cubicBezTo>
                  <a:pt x="19575" y="739"/>
                  <a:pt x="20063" y="1060"/>
                  <a:pt x="20623" y="1429"/>
                </a:cubicBezTo>
                <a:cubicBezTo>
                  <a:pt x="21206" y="1798"/>
                  <a:pt x="21873" y="2227"/>
                  <a:pt x="23147" y="2227"/>
                </a:cubicBezTo>
                <a:cubicBezTo>
                  <a:pt x="24409" y="2227"/>
                  <a:pt x="25075" y="1798"/>
                  <a:pt x="25659" y="1429"/>
                </a:cubicBezTo>
                <a:cubicBezTo>
                  <a:pt x="26242" y="1060"/>
                  <a:pt x="26719" y="739"/>
                  <a:pt x="27766" y="739"/>
                </a:cubicBezTo>
                <a:cubicBezTo>
                  <a:pt x="28826" y="739"/>
                  <a:pt x="29314" y="1060"/>
                  <a:pt x="29886" y="1429"/>
                </a:cubicBezTo>
                <a:cubicBezTo>
                  <a:pt x="30469" y="1798"/>
                  <a:pt x="31136" y="2227"/>
                  <a:pt x="32398" y="2227"/>
                </a:cubicBezTo>
                <a:cubicBezTo>
                  <a:pt x="33660" y="2227"/>
                  <a:pt x="34339" y="1798"/>
                  <a:pt x="34910" y="1429"/>
                </a:cubicBezTo>
                <a:cubicBezTo>
                  <a:pt x="35493" y="1060"/>
                  <a:pt x="35982" y="739"/>
                  <a:pt x="37029" y="739"/>
                </a:cubicBezTo>
                <a:cubicBezTo>
                  <a:pt x="38089" y="739"/>
                  <a:pt x="38577" y="1060"/>
                  <a:pt x="39137" y="1429"/>
                </a:cubicBezTo>
                <a:cubicBezTo>
                  <a:pt x="39720" y="1798"/>
                  <a:pt x="40387" y="2227"/>
                  <a:pt x="41661" y="2227"/>
                </a:cubicBezTo>
                <a:lnTo>
                  <a:pt x="41661" y="1489"/>
                </a:lnTo>
                <a:cubicBezTo>
                  <a:pt x="40601" y="1489"/>
                  <a:pt x="40113" y="1167"/>
                  <a:pt x="39542" y="798"/>
                </a:cubicBezTo>
                <a:cubicBezTo>
                  <a:pt x="38958" y="429"/>
                  <a:pt x="38291" y="0"/>
                  <a:pt x="37029" y="0"/>
                </a:cubicBezTo>
                <a:cubicBezTo>
                  <a:pt x="35767" y="0"/>
                  <a:pt x="35089" y="429"/>
                  <a:pt x="34517" y="798"/>
                </a:cubicBezTo>
                <a:cubicBezTo>
                  <a:pt x="33934" y="1167"/>
                  <a:pt x="33446" y="1489"/>
                  <a:pt x="32398" y="1489"/>
                </a:cubicBezTo>
                <a:cubicBezTo>
                  <a:pt x="31338" y="1489"/>
                  <a:pt x="30850" y="1167"/>
                  <a:pt x="30290" y="798"/>
                </a:cubicBezTo>
                <a:cubicBezTo>
                  <a:pt x="29707" y="429"/>
                  <a:pt x="29040" y="0"/>
                  <a:pt x="27766" y="0"/>
                </a:cubicBezTo>
                <a:cubicBezTo>
                  <a:pt x="26504" y="0"/>
                  <a:pt x="25837" y="429"/>
                  <a:pt x="25254" y="798"/>
                </a:cubicBezTo>
                <a:cubicBezTo>
                  <a:pt x="24671" y="1167"/>
                  <a:pt x="24194" y="1489"/>
                  <a:pt x="23147" y="1489"/>
                </a:cubicBezTo>
                <a:cubicBezTo>
                  <a:pt x="22087" y="1489"/>
                  <a:pt x="21599" y="1167"/>
                  <a:pt x="21027" y="798"/>
                </a:cubicBezTo>
                <a:cubicBezTo>
                  <a:pt x="20432" y="429"/>
                  <a:pt x="19777" y="0"/>
                  <a:pt x="18515" y="0"/>
                </a:cubicBezTo>
                <a:cubicBezTo>
                  <a:pt x="17253" y="0"/>
                  <a:pt x="16574" y="429"/>
                  <a:pt x="16003" y="798"/>
                </a:cubicBezTo>
                <a:cubicBezTo>
                  <a:pt x="15419" y="1167"/>
                  <a:pt x="14931" y="1489"/>
                  <a:pt x="13884" y="1489"/>
                </a:cubicBezTo>
                <a:cubicBezTo>
                  <a:pt x="12824" y="1489"/>
                  <a:pt x="12336" y="1167"/>
                  <a:pt x="11776" y="798"/>
                </a:cubicBezTo>
                <a:cubicBezTo>
                  <a:pt x="11181" y="429"/>
                  <a:pt x="10526" y="0"/>
                  <a:pt x="9252" y="0"/>
                </a:cubicBezTo>
                <a:cubicBezTo>
                  <a:pt x="7990" y="0"/>
                  <a:pt x="7323" y="429"/>
                  <a:pt x="6740" y="798"/>
                </a:cubicBezTo>
                <a:cubicBezTo>
                  <a:pt x="6156" y="1167"/>
                  <a:pt x="5668" y="1489"/>
                  <a:pt x="4632" y="1489"/>
                </a:cubicBezTo>
                <a:cubicBezTo>
                  <a:pt x="3573" y="1489"/>
                  <a:pt x="3085" y="1167"/>
                  <a:pt x="2513" y="798"/>
                </a:cubicBezTo>
                <a:cubicBezTo>
                  <a:pt x="1918" y="429"/>
                  <a:pt x="1263" y="0"/>
                  <a:pt x="1" y="0"/>
                </a:cubicBezTo>
                <a:close/>
              </a:path>
            </a:pathLst>
          </a:custGeom>
          <a:solidFill>
            <a:srgbClr val="A0581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419782B2-DE00-66E6-BC9D-2CB85F61D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50" y="1208250"/>
            <a:ext cx="5854149" cy="104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98000"/>
              </a:lnSpc>
              <a:spcBef>
                <a:spcPct val="0"/>
              </a:spcBef>
            </a:pPr>
            <a:r>
              <a:rPr lang="fr-FR" altLang="fr-FR" sz="1600" b="1" dirty="0">
                <a:solidFill>
                  <a:srgbClr val="047B3E"/>
                </a:solidFill>
                <a:latin typeface="Livvic" pitchFamily="2" charset="0"/>
                <a:sym typeface="IBM Plex Sans"/>
              </a:rPr>
              <a:t>Réseau de référents pour la qualité des sols forestiers</a:t>
            </a:r>
          </a:p>
          <a:p>
            <a:pPr eaLnBrk="1">
              <a:lnSpc>
                <a:spcPct val="98000"/>
              </a:lnSpc>
              <a:spcBef>
                <a:spcPct val="0"/>
              </a:spcBef>
            </a:pPr>
            <a:r>
              <a:rPr lang="fr-FR" altLang="fr-FR" sz="1700" dirty="0">
                <a:solidFill>
                  <a:srgbClr val="047B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- </a:t>
            </a:r>
            <a:r>
              <a:rPr lang="fr-FR" altLang="fr-FR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Formation théorique débutée le 7 novembre 2022 : 7 séquences composées chacune d’un diaporama, de vidéos et d’un test de validation d’acquis  </a:t>
            </a:r>
          </a:p>
          <a:p>
            <a:pPr eaLnBrk="1">
              <a:lnSpc>
                <a:spcPct val="98000"/>
              </a:lnSpc>
              <a:spcBef>
                <a:spcPct val="0"/>
              </a:spcBef>
            </a:pPr>
            <a:r>
              <a:rPr lang="fr-FR" altLang="fr-FR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Formation terrain au printemps 2023</a:t>
            </a:r>
          </a:p>
          <a:p>
            <a:pPr eaLnBrk="1">
              <a:lnSpc>
                <a:spcPct val="98000"/>
              </a:lnSpc>
              <a:spcBef>
                <a:spcPct val="0"/>
              </a:spcBef>
            </a:pPr>
            <a:r>
              <a:rPr lang="fr-FR" altLang="fr-FR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Une session théorique spéciale adhérents </a:t>
            </a:r>
          </a:p>
        </p:txBody>
      </p:sp>
      <p:pic>
        <p:nvPicPr>
          <p:cNvPr id="37893" name="Picture 4">
            <a:extLst>
              <a:ext uri="{FF2B5EF4-FFF2-40B4-BE49-F238E27FC236}">
                <a16:creationId xmlns:a16="http://schemas.microsoft.com/office/drawing/2014/main" id="{C2428BCD-3E21-C2DA-FD7D-E45E1C901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25" y="2848356"/>
            <a:ext cx="5357973" cy="230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7894" name="Rectangle 5">
            <a:extLst>
              <a:ext uri="{FF2B5EF4-FFF2-40B4-BE49-F238E27FC236}">
                <a16:creationId xmlns:a16="http://schemas.microsoft.com/office/drawing/2014/main" id="{2DF62A81-CDDE-2174-25E4-C3228014C1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7338" y="3895663"/>
            <a:ext cx="2843249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tIns="91440" bIns="91440">
            <a:spAutoFit/>
          </a:bodyPr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fr-FR" alt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Plus d’infos ici : </a:t>
            </a:r>
            <a:r>
              <a:rPr lang="fr-FR" altLang="fr-FR" u="sng" dirty="0">
                <a:solidFill>
                  <a:srgbClr val="4454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https://www.afes.fr/nos-missions/reconnaitre-et-federer/projet-iprsol/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A5BEF77-FB54-E4FB-E254-891B45934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25" y="4747"/>
            <a:ext cx="1165421" cy="565470"/>
          </a:xfrm>
          <a:prstGeom prst="rect">
            <a:avLst/>
          </a:prstGeom>
        </p:spPr>
      </p:pic>
      <p:sp>
        <p:nvSpPr>
          <p:cNvPr id="37890" name="Rectangle 1">
            <a:extLst>
              <a:ext uri="{FF2B5EF4-FFF2-40B4-BE49-F238E27FC236}">
                <a16:creationId xmlns:a16="http://schemas.microsoft.com/office/drawing/2014/main" id="{DC07E79A-10E7-BD2B-09DD-B2BA29877824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0825" y="570217"/>
            <a:ext cx="6754813" cy="904875"/>
          </a:xfrm>
        </p:spPr>
        <p:txBody>
          <a:bodyPr tIns="91440" bIns="91440">
            <a:noAutofit/>
          </a:bodyPr>
          <a:lstStyle/>
          <a:p>
            <a:r>
              <a:rPr lang="fr-FR" altLang="fr-FR" sz="2400" b="1" dirty="0">
                <a:solidFill>
                  <a:srgbClr val="5F3114"/>
                </a:solidFill>
                <a:latin typeface="Livvic" pitchFamily="2" charset="0"/>
              </a:rPr>
              <a:t>Projet </a:t>
            </a:r>
            <a:r>
              <a:rPr lang="fr-FR" altLang="fr-FR" sz="2400" b="1" dirty="0" err="1">
                <a:solidFill>
                  <a:srgbClr val="5F3114"/>
                </a:solidFill>
                <a:latin typeface="Livvic" pitchFamily="2" charset="0"/>
              </a:rPr>
              <a:t>IPRSols</a:t>
            </a:r>
            <a:endParaRPr lang="fr-FR" altLang="fr-FR" sz="2400" b="1" dirty="0">
              <a:solidFill>
                <a:srgbClr val="5F3114"/>
              </a:solidFill>
              <a:latin typeface="Livvic" pitchFamily="2" charset="0"/>
            </a:endParaRPr>
          </a:p>
        </p:txBody>
      </p:sp>
      <p:sp>
        <p:nvSpPr>
          <p:cNvPr id="3" name="Google Shape;233;p35">
            <a:extLst>
              <a:ext uri="{FF2B5EF4-FFF2-40B4-BE49-F238E27FC236}">
                <a16:creationId xmlns:a16="http://schemas.microsoft.com/office/drawing/2014/main" id="{9E3A13BF-B38A-FCEE-100F-3E8BDA0D2CF1}"/>
              </a:ext>
            </a:extLst>
          </p:cNvPr>
          <p:cNvSpPr/>
          <p:nvPr/>
        </p:nvSpPr>
        <p:spPr>
          <a:xfrm>
            <a:off x="261813" y="1080610"/>
            <a:ext cx="2385711" cy="84748"/>
          </a:xfrm>
          <a:custGeom>
            <a:avLst/>
            <a:gdLst/>
            <a:ahLst/>
            <a:cxnLst/>
            <a:rect l="l" t="t" r="r" b="b"/>
            <a:pathLst>
              <a:path w="62687" h="2227" extrusionOk="0">
                <a:moveTo>
                  <a:pt x="0" y="0"/>
                </a:moveTo>
                <a:lnTo>
                  <a:pt x="0" y="739"/>
                </a:lnTo>
                <a:cubicBezTo>
                  <a:pt x="1107" y="739"/>
                  <a:pt x="1655" y="1072"/>
                  <a:pt x="2227" y="1429"/>
                </a:cubicBezTo>
                <a:cubicBezTo>
                  <a:pt x="2834" y="1798"/>
                  <a:pt x="3513" y="2227"/>
                  <a:pt x="4822" y="2227"/>
                </a:cubicBezTo>
                <a:cubicBezTo>
                  <a:pt x="6132" y="2227"/>
                  <a:pt x="6822" y="1798"/>
                  <a:pt x="7430" y="1429"/>
                </a:cubicBezTo>
                <a:cubicBezTo>
                  <a:pt x="8013" y="1072"/>
                  <a:pt x="8549" y="739"/>
                  <a:pt x="9644" y="739"/>
                </a:cubicBezTo>
                <a:cubicBezTo>
                  <a:pt x="10752" y="739"/>
                  <a:pt x="11299" y="1072"/>
                  <a:pt x="11871" y="1429"/>
                </a:cubicBezTo>
                <a:cubicBezTo>
                  <a:pt x="12478" y="1798"/>
                  <a:pt x="13157" y="2227"/>
                  <a:pt x="14466" y="2227"/>
                </a:cubicBezTo>
                <a:cubicBezTo>
                  <a:pt x="15776" y="2227"/>
                  <a:pt x="16467" y="1798"/>
                  <a:pt x="17074" y="1429"/>
                </a:cubicBezTo>
                <a:cubicBezTo>
                  <a:pt x="17657" y="1072"/>
                  <a:pt x="18193" y="739"/>
                  <a:pt x="19288" y="739"/>
                </a:cubicBezTo>
                <a:cubicBezTo>
                  <a:pt x="20396" y="739"/>
                  <a:pt x="20943" y="1072"/>
                  <a:pt x="21515" y="1429"/>
                </a:cubicBezTo>
                <a:cubicBezTo>
                  <a:pt x="22122" y="1798"/>
                  <a:pt x="22801" y="2227"/>
                  <a:pt x="24110" y="2227"/>
                </a:cubicBezTo>
                <a:cubicBezTo>
                  <a:pt x="25420" y="2227"/>
                  <a:pt x="26111" y="1798"/>
                  <a:pt x="26718" y="1429"/>
                </a:cubicBezTo>
                <a:cubicBezTo>
                  <a:pt x="27301" y="1072"/>
                  <a:pt x="27837" y="739"/>
                  <a:pt x="28932" y="739"/>
                </a:cubicBezTo>
                <a:cubicBezTo>
                  <a:pt x="30040" y="739"/>
                  <a:pt x="30587" y="1072"/>
                  <a:pt x="31159" y="1429"/>
                </a:cubicBezTo>
                <a:cubicBezTo>
                  <a:pt x="31766" y="1798"/>
                  <a:pt x="32445" y="2227"/>
                  <a:pt x="33754" y="2227"/>
                </a:cubicBezTo>
                <a:cubicBezTo>
                  <a:pt x="35064" y="2227"/>
                  <a:pt x="35755" y="1798"/>
                  <a:pt x="36362" y="1429"/>
                </a:cubicBezTo>
                <a:cubicBezTo>
                  <a:pt x="36945" y="1072"/>
                  <a:pt x="37481" y="739"/>
                  <a:pt x="38576" y="739"/>
                </a:cubicBezTo>
                <a:cubicBezTo>
                  <a:pt x="39684" y="739"/>
                  <a:pt x="40231" y="1072"/>
                  <a:pt x="40803" y="1429"/>
                </a:cubicBezTo>
                <a:cubicBezTo>
                  <a:pt x="41410" y="1798"/>
                  <a:pt x="42089" y="2227"/>
                  <a:pt x="43398" y="2227"/>
                </a:cubicBezTo>
                <a:cubicBezTo>
                  <a:pt x="44708" y="2227"/>
                  <a:pt x="45399" y="1798"/>
                  <a:pt x="46006" y="1429"/>
                </a:cubicBezTo>
                <a:cubicBezTo>
                  <a:pt x="46589" y="1072"/>
                  <a:pt x="47125" y="739"/>
                  <a:pt x="48220" y="739"/>
                </a:cubicBezTo>
                <a:cubicBezTo>
                  <a:pt x="49328" y="739"/>
                  <a:pt x="49875" y="1072"/>
                  <a:pt x="50447" y="1429"/>
                </a:cubicBezTo>
                <a:cubicBezTo>
                  <a:pt x="51054" y="1798"/>
                  <a:pt x="51733" y="2227"/>
                  <a:pt x="53043" y="2227"/>
                </a:cubicBezTo>
                <a:cubicBezTo>
                  <a:pt x="54352" y="2227"/>
                  <a:pt x="55043" y="1798"/>
                  <a:pt x="55650" y="1429"/>
                </a:cubicBezTo>
                <a:cubicBezTo>
                  <a:pt x="56233" y="1072"/>
                  <a:pt x="56769" y="739"/>
                  <a:pt x="57865" y="739"/>
                </a:cubicBezTo>
                <a:cubicBezTo>
                  <a:pt x="58972" y="739"/>
                  <a:pt x="59520" y="1072"/>
                  <a:pt x="60091" y="1429"/>
                </a:cubicBezTo>
                <a:cubicBezTo>
                  <a:pt x="60698" y="1798"/>
                  <a:pt x="61377" y="2227"/>
                  <a:pt x="62687" y="2227"/>
                </a:cubicBezTo>
                <a:lnTo>
                  <a:pt x="62687" y="1489"/>
                </a:lnTo>
                <a:cubicBezTo>
                  <a:pt x="61591" y="1489"/>
                  <a:pt x="61044" y="1155"/>
                  <a:pt x="60472" y="798"/>
                </a:cubicBezTo>
                <a:cubicBezTo>
                  <a:pt x="59865" y="429"/>
                  <a:pt x="59174" y="0"/>
                  <a:pt x="57865" y="0"/>
                </a:cubicBezTo>
                <a:cubicBezTo>
                  <a:pt x="56555" y="0"/>
                  <a:pt x="55876" y="429"/>
                  <a:pt x="55269" y="798"/>
                </a:cubicBezTo>
                <a:cubicBezTo>
                  <a:pt x="54686" y="1155"/>
                  <a:pt x="54150" y="1489"/>
                  <a:pt x="53043" y="1489"/>
                </a:cubicBezTo>
                <a:cubicBezTo>
                  <a:pt x="51947" y="1489"/>
                  <a:pt x="51399" y="1155"/>
                  <a:pt x="50828" y="798"/>
                </a:cubicBezTo>
                <a:cubicBezTo>
                  <a:pt x="50221" y="429"/>
                  <a:pt x="49530" y="0"/>
                  <a:pt x="48220" y="0"/>
                </a:cubicBezTo>
                <a:cubicBezTo>
                  <a:pt x="46911" y="0"/>
                  <a:pt x="46232" y="429"/>
                  <a:pt x="45625" y="798"/>
                </a:cubicBezTo>
                <a:cubicBezTo>
                  <a:pt x="45042" y="1155"/>
                  <a:pt x="44506" y="1489"/>
                  <a:pt x="43398" y="1489"/>
                </a:cubicBezTo>
                <a:cubicBezTo>
                  <a:pt x="42303" y="1489"/>
                  <a:pt x="41755" y="1155"/>
                  <a:pt x="41184" y="798"/>
                </a:cubicBezTo>
                <a:cubicBezTo>
                  <a:pt x="40577" y="429"/>
                  <a:pt x="39886" y="0"/>
                  <a:pt x="38576" y="0"/>
                </a:cubicBezTo>
                <a:cubicBezTo>
                  <a:pt x="37267" y="0"/>
                  <a:pt x="36588" y="429"/>
                  <a:pt x="35981" y="798"/>
                </a:cubicBezTo>
                <a:cubicBezTo>
                  <a:pt x="35397" y="1155"/>
                  <a:pt x="34862" y="1489"/>
                  <a:pt x="33754" y="1489"/>
                </a:cubicBezTo>
                <a:cubicBezTo>
                  <a:pt x="32659" y="1489"/>
                  <a:pt x="32111" y="1155"/>
                  <a:pt x="31540" y="798"/>
                </a:cubicBezTo>
                <a:cubicBezTo>
                  <a:pt x="30933" y="429"/>
                  <a:pt x="30242" y="0"/>
                  <a:pt x="28932" y="0"/>
                </a:cubicBezTo>
                <a:cubicBezTo>
                  <a:pt x="27623" y="0"/>
                  <a:pt x="26944" y="429"/>
                  <a:pt x="26337" y="798"/>
                </a:cubicBezTo>
                <a:cubicBezTo>
                  <a:pt x="25753" y="1155"/>
                  <a:pt x="25218" y="1489"/>
                  <a:pt x="24110" y="1489"/>
                </a:cubicBezTo>
                <a:cubicBezTo>
                  <a:pt x="23015" y="1489"/>
                  <a:pt x="22467" y="1155"/>
                  <a:pt x="21896" y="798"/>
                </a:cubicBezTo>
                <a:cubicBezTo>
                  <a:pt x="21289" y="429"/>
                  <a:pt x="20598" y="0"/>
                  <a:pt x="19288" y="0"/>
                </a:cubicBezTo>
                <a:cubicBezTo>
                  <a:pt x="17979" y="0"/>
                  <a:pt x="17300" y="429"/>
                  <a:pt x="16693" y="798"/>
                </a:cubicBezTo>
                <a:cubicBezTo>
                  <a:pt x="16109" y="1155"/>
                  <a:pt x="15574" y="1489"/>
                  <a:pt x="14466" y="1489"/>
                </a:cubicBezTo>
                <a:cubicBezTo>
                  <a:pt x="13371" y="1489"/>
                  <a:pt x="12823" y="1155"/>
                  <a:pt x="12252" y="798"/>
                </a:cubicBezTo>
                <a:cubicBezTo>
                  <a:pt x="11644" y="429"/>
                  <a:pt x="10954" y="0"/>
                  <a:pt x="9644" y="0"/>
                </a:cubicBezTo>
                <a:cubicBezTo>
                  <a:pt x="8335" y="0"/>
                  <a:pt x="7656" y="429"/>
                  <a:pt x="7049" y="798"/>
                </a:cubicBezTo>
                <a:cubicBezTo>
                  <a:pt x="6465" y="1155"/>
                  <a:pt x="5929" y="1489"/>
                  <a:pt x="4822" y="1489"/>
                </a:cubicBezTo>
                <a:cubicBezTo>
                  <a:pt x="3727" y="1489"/>
                  <a:pt x="3179" y="1155"/>
                  <a:pt x="2608" y="798"/>
                </a:cubicBezTo>
                <a:cubicBezTo>
                  <a:pt x="2000" y="429"/>
                  <a:pt x="1310" y="0"/>
                  <a:pt x="0" y="0"/>
                </a:cubicBezTo>
                <a:close/>
              </a:path>
            </a:pathLst>
          </a:custGeom>
          <a:solidFill>
            <a:srgbClr val="A058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AAA1AEC-5C33-5217-5554-318AA7CDC0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3699" y="61645"/>
            <a:ext cx="2772076" cy="315031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950D0E8-D909-DFDD-D0AD-9D4D95585028}"/>
              </a:ext>
            </a:extLst>
          </p:cNvPr>
          <p:cNvSpPr txBox="1"/>
          <p:nvPr/>
        </p:nvSpPr>
        <p:spPr>
          <a:xfrm>
            <a:off x="6575461" y="3452119"/>
            <a:ext cx="22557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solidFill>
                  <a:srgbClr val="047B3E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Session poster JES !</a:t>
            </a:r>
          </a:p>
        </p:txBody>
      </p:sp>
      <p:sp>
        <p:nvSpPr>
          <p:cNvPr id="7" name="Flèche : courbe vers la droite 6">
            <a:extLst>
              <a:ext uri="{FF2B5EF4-FFF2-40B4-BE49-F238E27FC236}">
                <a16:creationId xmlns:a16="http://schemas.microsoft.com/office/drawing/2014/main" id="{87E94DE4-F92D-8F02-3B38-4FCAE75F5F1F}"/>
              </a:ext>
            </a:extLst>
          </p:cNvPr>
          <p:cNvSpPr/>
          <p:nvPr/>
        </p:nvSpPr>
        <p:spPr>
          <a:xfrm>
            <a:off x="5967690" y="3078594"/>
            <a:ext cx="381739" cy="558458"/>
          </a:xfrm>
          <a:prstGeom prst="curvedRightArrow">
            <a:avLst>
              <a:gd name="adj1" fmla="val 22265"/>
              <a:gd name="adj2" fmla="val 50000"/>
              <a:gd name="adj3" fmla="val 25000"/>
            </a:avLst>
          </a:prstGeom>
          <a:ln>
            <a:solidFill>
              <a:srgbClr val="5F311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4" name="Google Shape;178;p31">
            <a:extLst>
              <a:ext uri="{FF2B5EF4-FFF2-40B4-BE49-F238E27FC236}">
                <a16:creationId xmlns:a16="http://schemas.microsoft.com/office/drawing/2014/main" id="{29951CCD-F08D-F938-B3B1-1944FD9FD7CB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50587" y="4616765"/>
            <a:ext cx="361239" cy="36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re 1">
            <a:extLst>
              <a:ext uri="{FF2B5EF4-FFF2-40B4-BE49-F238E27FC236}">
                <a16:creationId xmlns:a16="http://schemas.microsoft.com/office/drawing/2014/main" id="{56080AA6-E114-9691-7D19-4E3DCAE868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0772" y="622709"/>
            <a:ext cx="2750581" cy="503237"/>
          </a:xfrm>
        </p:spPr>
        <p:txBody>
          <a:bodyPr/>
          <a:lstStyle/>
          <a:p>
            <a:r>
              <a:rPr lang="fr-FR" altLang="fr-FR" sz="2400" b="1" dirty="0" err="1">
                <a:solidFill>
                  <a:srgbClr val="5F3114"/>
                </a:solidFill>
                <a:latin typeface="Livvic" pitchFamily="2" charset="0"/>
              </a:rPr>
              <a:t>PromoSolsEduc</a:t>
            </a:r>
            <a:endParaRPr lang="fr-FR" altLang="fr-FR" dirty="0"/>
          </a:p>
        </p:txBody>
      </p:sp>
      <p:pic>
        <p:nvPicPr>
          <p:cNvPr id="27651" name="Image 14">
            <a:extLst>
              <a:ext uri="{FF2B5EF4-FFF2-40B4-BE49-F238E27FC236}">
                <a16:creationId xmlns:a16="http://schemas.microsoft.com/office/drawing/2014/main" id="{6DF33287-9584-6F45-3D97-008A40F2EE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50" t="14984" r="39763" b="23387"/>
          <a:stretch>
            <a:fillRect/>
          </a:stretch>
        </p:blipFill>
        <p:spPr bwMode="auto">
          <a:xfrm>
            <a:off x="7323759" y="322265"/>
            <a:ext cx="1638300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ZoneTexte 17">
            <a:extLst>
              <a:ext uri="{FF2B5EF4-FFF2-40B4-BE49-F238E27FC236}">
                <a16:creationId xmlns:a16="http://schemas.microsoft.com/office/drawing/2014/main" id="{B8A47855-FF17-2864-5980-A6F7539E35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604" y="1332578"/>
            <a:ext cx="4945967" cy="3221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98000"/>
              </a:lnSpc>
              <a:spcBef>
                <a:spcPct val="0"/>
              </a:spcBef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</a:pPr>
            <a:r>
              <a:rPr lang="fr-FR" altLang="fr-FR" sz="1600" b="1" dirty="0">
                <a:solidFill>
                  <a:srgbClr val="047B3E"/>
                </a:solidFill>
                <a:latin typeface="Livvic" pitchFamily="2" charset="0"/>
                <a:cs typeface="Arial" panose="020B0604020202020204" pitchFamily="34" charset="0"/>
              </a:rPr>
              <a:t>Animer un </a:t>
            </a:r>
            <a:r>
              <a:rPr lang="fr-FR" altLang="fr-FR" sz="1600" b="1" dirty="0">
                <a:solidFill>
                  <a:srgbClr val="047B3E"/>
                </a:solidFill>
                <a:latin typeface="Livvic" pitchFamily="2" charset="0"/>
                <a:cs typeface="Arial" panose="020B0604020202020204" pitchFamily="34" charset="0"/>
                <a:hlinkClick r:id="rId3"/>
              </a:rPr>
              <a:t>réseau d’enseignants et formateurs en sciences du sol </a:t>
            </a:r>
            <a:endParaRPr lang="fr-FR" altLang="fr-FR" sz="1600" b="1" dirty="0">
              <a:solidFill>
                <a:srgbClr val="047B3E"/>
              </a:solidFill>
              <a:latin typeface="Livvic" pitchFamily="2" charset="0"/>
              <a:cs typeface="Arial" panose="020B0604020202020204" pitchFamily="34" charset="0"/>
            </a:endParaRPr>
          </a:p>
          <a:p>
            <a:endParaRPr lang="fr-FR" altLang="fr-FR" sz="1400" dirty="0"/>
          </a:p>
          <a:p>
            <a:r>
              <a:rPr lang="fr-FR" altLang="fr-FR" sz="1600" b="1" dirty="0">
                <a:solidFill>
                  <a:srgbClr val="047B3E"/>
                </a:solidFill>
                <a:latin typeface="Livvic" pitchFamily="2" charset="0"/>
                <a:cs typeface="Arial" panose="020B0604020202020204" pitchFamily="34" charset="0"/>
              </a:rPr>
              <a:t>Le réseau </a:t>
            </a:r>
            <a:r>
              <a:rPr lang="fr-FR" altLang="fr-F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90 enseignants et formateurs connectés sur Slack </a:t>
            </a:r>
          </a:p>
          <a:p>
            <a:endParaRPr lang="fr-FR" altLang="fr-F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fr-FR" altLang="fr-FR" sz="1600" b="1" dirty="0">
                <a:solidFill>
                  <a:srgbClr val="047B3E"/>
                </a:solidFill>
                <a:latin typeface="Livvic" pitchFamily="2" charset="0"/>
                <a:cs typeface="Arial" panose="020B0604020202020204" pitchFamily="34" charset="0"/>
              </a:rPr>
              <a:t>Projets 2023/2024 : </a:t>
            </a:r>
          </a:p>
          <a:p>
            <a:pPr marL="285750" indent="-285750">
              <a:buFontTx/>
              <a:buChar char="-"/>
            </a:pPr>
            <a:r>
              <a:rPr lang="fr-FR" altLang="fr-F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Référencement des ressources pédagogiques sur le centre de ressources AFES (cartographie)</a:t>
            </a:r>
            <a:endParaRPr lang="fr-FR" altLang="fr-F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alt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Réalisation </a:t>
            </a:r>
            <a:r>
              <a:rPr lang="fr-FR" altLang="fr-FR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du recueil « Enseigner les sols » </a:t>
            </a:r>
            <a:r>
              <a:rPr lang="fr-FR" alt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collaboration avec le R</a:t>
            </a:r>
            <a:r>
              <a:rPr lang="fr-FR" altLang="fr-F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MT sol et Territoires et les éditions EDUCAGRI (collection Approches ») </a:t>
            </a:r>
            <a:r>
              <a:rPr lang="fr-FR" altLang="fr-FR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30 fiches « séquences pédagogiques » </a:t>
            </a:r>
          </a:p>
          <a:p>
            <a:pPr marL="285750" indent="-285750">
              <a:buFontTx/>
              <a:buChar char="-"/>
            </a:pPr>
            <a:endParaRPr lang="fr-FR" altLang="fr-FR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fr-FR" altLang="fr-FR" sz="14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Google Shape;233;p35">
            <a:extLst>
              <a:ext uri="{FF2B5EF4-FFF2-40B4-BE49-F238E27FC236}">
                <a16:creationId xmlns:a16="http://schemas.microsoft.com/office/drawing/2014/main" id="{D91E05CA-E83D-5E5B-B1B9-9004009760C2}"/>
              </a:ext>
            </a:extLst>
          </p:cNvPr>
          <p:cNvSpPr/>
          <p:nvPr/>
        </p:nvSpPr>
        <p:spPr>
          <a:xfrm>
            <a:off x="331611" y="1194740"/>
            <a:ext cx="2385711" cy="84748"/>
          </a:xfrm>
          <a:custGeom>
            <a:avLst/>
            <a:gdLst/>
            <a:ahLst/>
            <a:cxnLst/>
            <a:rect l="l" t="t" r="r" b="b"/>
            <a:pathLst>
              <a:path w="62687" h="2227" extrusionOk="0">
                <a:moveTo>
                  <a:pt x="0" y="0"/>
                </a:moveTo>
                <a:lnTo>
                  <a:pt x="0" y="739"/>
                </a:lnTo>
                <a:cubicBezTo>
                  <a:pt x="1107" y="739"/>
                  <a:pt x="1655" y="1072"/>
                  <a:pt x="2227" y="1429"/>
                </a:cubicBezTo>
                <a:cubicBezTo>
                  <a:pt x="2834" y="1798"/>
                  <a:pt x="3513" y="2227"/>
                  <a:pt x="4822" y="2227"/>
                </a:cubicBezTo>
                <a:cubicBezTo>
                  <a:pt x="6132" y="2227"/>
                  <a:pt x="6822" y="1798"/>
                  <a:pt x="7430" y="1429"/>
                </a:cubicBezTo>
                <a:cubicBezTo>
                  <a:pt x="8013" y="1072"/>
                  <a:pt x="8549" y="739"/>
                  <a:pt x="9644" y="739"/>
                </a:cubicBezTo>
                <a:cubicBezTo>
                  <a:pt x="10752" y="739"/>
                  <a:pt x="11299" y="1072"/>
                  <a:pt x="11871" y="1429"/>
                </a:cubicBezTo>
                <a:cubicBezTo>
                  <a:pt x="12478" y="1798"/>
                  <a:pt x="13157" y="2227"/>
                  <a:pt x="14466" y="2227"/>
                </a:cubicBezTo>
                <a:cubicBezTo>
                  <a:pt x="15776" y="2227"/>
                  <a:pt x="16467" y="1798"/>
                  <a:pt x="17074" y="1429"/>
                </a:cubicBezTo>
                <a:cubicBezTo>
                  <a:pt x="17657" y="1072"/>
                  <a:pt x="18193" y="739"/>
                  <a:pt x="19288" y="739"/>
                </a:cubicBezTo>
                <a:cubicBezTo>
                  <a:pt x="20396" y="739"/>
                  <a:pt x="20943" y="1072"/>
                  <a:pt x="21515" y="1429"/>
                </a:cubicBezTo>
                <a:cubicBezTo>
                  <a:pt x="22122" y="1798"/>
                  <a:pt x="22801" y="2227"/>
                  <a:pt x="24110" y="2227"/>
                </a:cubicBezTo>
                <a:cubicBezTo>
                  <a:pt x="25420" y="2227"/>
                  <a:pt x="26111" y="1798"/>
                  <a:pt x="26718" y="1429"/>
                </a:cubicBezTo>
                <a:cubicBezTo>
                  <a:pt x="27301" y="1072"/>
                  <a:pt x="27837" y="739"/>
                  <a:pt x="28932" y="739"/>
                </a:cubicBezTo>
                <a:cubicBezTo>
                  <a:pt x="30040" y="739"/>
                  <a:pt x="30587" y="1072"/>
                  <a:pt x="31159" y="1429"/>
                </a:cubicBezTo>
                <a:cubicBezTo>
                  <a:pt x="31766" y="1798"/>
                  <a:pt x="32445" y="2227"/>
                  <a:pt x="33754" y="2227"/>
                </a:cubicBezTo>
                <a:cubicBezTo>
                  <a:pt x="35064" y="2227"/>
                  <a:pt x="35755" y="1798"/>
                  <a:pt x="36362" y="1429"/>
                </a:cubicBezTo>
                <a:cubicBezTo>
                  <a:pt x="36945" y="1072"/>
                  <a:pt x="37481" y="739"/>
                  <a:pt x="38576" y="739"/>
                </a:cubicBezTo>
                <a:cubicBezTo>
                  <a:pt x="39684" y="739"/>
                  <a:pt x="40231" y="1072"/>
                  <a:pt x="40803" y="1429"/>
                </a:cubicBezTo>
                <a:cubicBezTo>
                  <a:pt x="41410" y="1798"/>
                  <a:pt x="42089" y="2227"/>
                  <a:pt x="43398" y="2227"/>
                </a:cubicBezTo>
                <a:cubicBezTo>
                  <a:pt x="44708" y="2227"/>
                  <a:pt x="45399" y="1798"/>
                  <a:pt x="46006" y="1429"/>
                </a:cubicBezTo>
                <a:cubicBezTo>
                  <a:pt x="46589" y="1072"/>
                  <a:pt x="47125" y="739"/>
                  <a:pt x="48220" y="739"/>
                </a:cubicBezTo>
                <a:cubicBezTo>
                  <a:pt x="49328" y="739"/>
                  <a:pt x="49875" y="1072"/>
                  <a:pt x="50447" y="1429"/>
                </a:cubicBezTo>
                <a:cubicBezTo>
                  <a:pt x="51054" y="1798"/>
                  <a:pt x="51733" y="2227"/>
                  <a:pt x="53043" y="2227"/>
                </a:cubicBezTo>
                <a:cubicBezTo>
                  <a:pt x="54352" y="2227"/>
                  <a:pt x="55043" y="1798"/>
                  <a:pt x="55650" y="1429"/>
                </a:cubicBezTo>
                <a:cubicBezTo>
                  <a:pt x="56233" y="1072"/>
                  <a:pt x="56769" y="739"/>
                  <a:pt x="57865" y="739"/>
                </a:cubicBezTo>
                <a:cubicBezTo>
                  <a:pt x="58972" y="739"/>
                  <a:pt x="59520" y="1072"/>
                  <a:pt x="60091" y="1429"/>
                </a:cubicBezTo>
                <a:cubicBezTo>
                  <a:pt x="60698" y="1798"/>
                  <a:pt x="61377" y="2227"/>
                  <a:pt x="62687" y="2227"/>
                </a:cubicBezTo>
                <a:lnTo>
                  <a:pt x="62687" y="1489"/>
                </a:lnTo>
                <a:cubicBezTo>
                  <a:pt x="61591" y="1489"/>
                  <a:pt x="61044" y="1155"/>
                  <a:pt x="60472" y="798"/>
                </a:cubicBezTo>
                <a:cubicBezTo>
                  <a:pt x="59865" y="429"/>
                  <a:pt x="59174" y="0"/>
                  <a:pt x="57865" y="0"/>
                </a:cubicBezTo>
                <a:cubicBezTo>
                  <a:pt x="56555" y="0"/>
                  <a:pt x="55876" y="429"/>
                  <a:pt x="55269" y="798"/>
                </a:cubicBezTo>
                <a:cubicBezTo>
                  <a:pt x="54686" y="1155"/>
                  <a:pt x="54150" y="1489"/>
                  <a:pt x="53043" y="1489"/>
                </a:cubicBezTo>
                <a:cubicBezTo>
                  <a:pt x="51947" y="1489"/>
                  <a:pt x="51399" y="1155"/>
                  <a:pt x="50828" y="798"/>
                </a:cubicBezTo>
                <a:cubicBezTo>
                  <a:pt x="50221" y="429"/>
                  <a:pt x="49530" y="0"/>
                  <a:pt x="48220" y="0"/>
                </a:cubicBezTo>
                <a:cubicBezTo>
                  <a:pt x="46911" y="0"/>
                  <a:pt x="46232" y="429"/>
                  <a:pt x="45625" y="798"/>
                </a:cubicBezTo>
                <a:cubicBezTo>
                  <a:pt x="45042" y="1155"/>
                  <a:pt x="44506" y="1489"/>
                  <a:pt x="43398" y="1489"/>
                </a:cubicBezTo>
                <a:cubicBezTo>
                  <a:pt x="42303" y="1489"/>
                  <a:pt x="41755" y="1155"/>
                  <a:pt x="41184" y="798"/>
                </a:cubicBezTo>
                <a:cubicBezTo>
                  <a:pt x="40577" y="429"/>
                  <a:pt x="39886" y="0"/>
                  <a:pt x="38576" y="0"/>
                </a:cubicBezTo>
                <a:cubicBezTo>
                  <a:pt x="37267" y="0"/>
                  <a:pt x="36588" y="429"/>
                  <a:pt x="35981" y="798"/>
                </a:cubicBezTo>
                <a:cubicBezTo>
                  <a:pt x="35397" y="1155"/>
                  <a:pt x="34862" y="1489"/>
                  <a:pt x="33754" y="1489"/>
                </a:cubicBezTo>
                <a:cubicBezTo>
                  <a:pt x="32659" y="1489"/>
                  <a:pt x="32111" y="1155"/>
                  <a:pt x="31540" y="798"/>
                </a:cubicBezTo>
                <a:cubicBezTo>
                  <a:pt x="30933" y="429"/>
                  <a:pt x="30242" y="0"/>
                  <a:pt x="28932" y="0"/>
                </a:cubicBezTo>
                <a:cubicBezTo>
                  <a:pt x="27623" y="0"/>
                  <a:pt x="26944" y="429"/>
                  <a:pt x="26337" y="798"/>
                </a:cubicBezTo>
                <a:cubicBezTo>
                  <a:pt x="25753" y="1155"/>
                  <a:pt x="25218" y="1489"/>
                  <a:pt x="24110" y="1489"/>
                </a:cubicBezTo>
                <a:cubicBezTo>
                  <a:pt x="23015" y="1489"/>
                  <a:pt x="22467" y="1155"/>
                  <a:pt x="21896" y="798"/>
                </a:cubicBezTo>
                <a:cubicBezTo>
                  <a:pt x="21289" y="429"/>
                  <a:pt x="20598" y="0"/>
                  <a:pt x="19288" y="0"/>
                </a:cubicBezTo>
                <a:cubicBezTo>
                  <a:pt x="17979" y="0"/>
                  <a:pt x="17300" y="429"/>
                  <a:pt x="16693" y="798"/>
                </a:cubicBezTo>
                <a:cubicBezTo>
                  <a:pt x="16109" y="1155"/>
                  <a:pt x="15574" y="1489"/>
                  <a:pt x="14466" y="1489"/>
                </a:cubicBezTo>
                <a:cubicBezTo>
                  <a:pt x="13371" y="1489"/>
                  <a:pt x="12823" y="1155"/>
                  <a:pt x="12252" y="798"/>
                </a:cubicBezTo>
                <a:cubicBezTo>
                  <a:pt x="11644" y="429"/>
                  <a:pt x="10954" y="0"/>
                  <a:pt x="9644" y="0"/>
                </a:cubicBezTo>
                <a:cubicBezTo>
                  <a:pt x="8335" y="0"/>
                  <a:pt x="7656" y="429"/>
                  <a:pt x="7049" y="798"/>
                </a:cubicBezTo>
                <a:cubicBezTo>
                  <a:pt x="6465" y="1155"/>
                  <a:pt x="5929" y="1489"/>
                  <a:pt x="4822" y="1489"/>
                </a:cubicBezTo>
                <a:cubicBezTo>
                  <a:pt x="3727" y="1489"/>
                  <a:pt x="3179" y="1155"/>
                  <a:pt x="2608" y="798"/>
                </a:cubicBezTo>
                <a:cubicBezTo>
                  <a:pt x="2000" y="429"/>
                  <a:pt x="1310" y="0"/>
                  <a:pt x="0" y="0"/>
                </a:cubicBezTo>
                <a:close/>
              </a:path>
            </a:pathLst>
          </a:custGeom>
          <a:solidFill>
            <a:srgbClr val="A058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B3194DB-177A-1B9B-2932-4AF76FE3B7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250" y="40706"/>
            <a:ext cx="1165421" cy="56547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9EEF23F-5B90-28CA-1F8C-2DAE96ED13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6029" b="53957"/>
          <a:stretch/>
        </p:blipFill>
        <p:spPr>
          <a:xfrm>
            <a:off x="5463710" y="2818445"/>
            <a:ext cx="3522995" cy="1893486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AB77DD0-1A5D-7FA0-8F9A-A30935A3A886}"/>
              </a:ext>
            </a:extLst>
          </p:cNvPr>
          <p:cNvSpPr txBox="1"/>
          <p:nvPr/>
        </p:nvSpPr>
        <p:spPr>
          <a:xfrm>
            <a:off x="5405019" y="4675320"/>
            <a:ext cx="376547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5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https://www.youtube.com/watch?v=uakBdCdrm-U&amp;t=122s</a:t>
            </a:r>
            <a:endParaRPr lang="fr-FR" sz="105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fr-FR" sz="1050" dirty="0"/>
          </a:p>
        </p:txBody>
      </p:sp>
      <p:pic>
        <p:nvPicPr>
          <p:cNvPr id="12" name="Image 16">
            <a:extLst>
              <a:ext uri="{FF2B5EF4-FFF2-40B4-BE49-F238E27FC236}">
                <a16:creationId xmlns:a16="http://schemas.microsoft.com/office/drawing/2014/main" id="{DC93FC25-1755-AC2D-DC68-C1316B9D80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6" t="14082" r="20322" b="15230"/>
          <a:stretch>
            <a:fillRect/>
          </a:stretch>
        </p:blipFill>
        <p:spPr bwMode="auto">
          <a:xfrm>
            <a:off x="5466257" y="260431"/>
            <a:ext cx="1758950" cy="237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oogle Shape;178;p31">
            <a:extLst>
              <a:ext uri="{FF2B5EF4-FFF2-40B4-BE49-F238E27FC236}">
                <a16:creationId xmlns:a16="http://schemas.microsoft.com/office/drawing/2014/main" id="{D3C6D385-B8FD-2AC1-C9D2-18EDB8873133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667561" y="81475"/>
            <a:ext cx="361239" cy="364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4912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1">
            <a:extLst>
              <a:ext uri="{FF2B5EF4-FFF2-40B4-BE49-F238E27FC236}">
                <a16:creationId xmlns:a16="http://schemas.microsoft.com/office/drawing/2014/main" id="{C24F65B3-D7BF-DB28-E4CD-4C76E8C03F4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09550" y="597263"/>
            <a:ext cx="8616808" cy="904875"/>
          </a:xfrm>
        </p:spPr>
        <p:txBody>
          <a:bodyPr tIns="91440" bIns="91440">
            <a:noAutofit/>
          </a:bodyPr>
          <a:lstStyle/>
          <a:p>
            <a:r>
              <a:rPr lang="fr-FR" altLang="fr-FR" sz="2400" b="1" dirty="0">
                <a:solidFill>
                  <a:srgbClr val="5F3114"/>
                </a:solidFill>
                <a:latin typeface="Livvic" pitchFamily="2" charset="0"/>
              </a:rPr>
              <a:t>Réseau des porteurs de projets de Sciences et Recherches Participatives sur les sols</a:t>
            </a:r>
          </a:p>
        </p:txBody>
      </p:sp>
      <p:sp>
        <p:nvSpPr>
          <p:cNvPr id="50179" name="AutoShape 2">
            <a:extLst>
              <a:ext uri="{FF2B5EF4-FFF2-40B4-BE49-F238E27FC236}">
                <a16:creationId xmlns:a16="http://schemas.microsoft.com/office/drawing/2014/main" id="{CA9B41BB-5F8B-226F-D743-6BA1174AF3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738" y="1157288"/>
            <a:ext cx="1665287" cy="88900"/>
          </a:xfrm>
          <a:custGeom>
            <a:avLst/>
            <a:gdLst>
              <a:gd name="T0" fmla="*/ 1665287 w 1665287"/>
              <a:gd name="T1" fmla="*/ 44450 h 88900"/>
              <a:gd name="T2" fmla="*/ 832644 w 1665287"/>
              <a:gd name="T3" fmla="*/ 88900 h 88900"/>
              <a:gd name="T4" fmla="*/ 0 w 1665287"/>
              <a:gd name="T5" fmla="*/ 44450 h 88900"/>
              <a:gd name="T6" fmla="*/ 832644 w 1665287"/>
              <a:gd name="T7" fmla="*/ 0 h 889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665287"/>
              <a:gd name="T13" fmla="*/ 0 h 88900"/>
              <a:gd name="T14" fmla="*/ 1665287 w 1665287"/>
              <a:gd name="T15" fmla="*/ 88900 h 889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65287" h="88900">
                <a:moveTo>
                  <a:pt x="1" y="0"/>
                </a:moveTo>
                <a:lnTo>
                  <a:pt x="1" y="739"/>
                </a:lnTo>
                <a:cubicBezTo>
                  <a:pt x="1061" y="739"/>
                  <a:pt x="1549" y="1060"/>
                  <a:pt x="2108" y="1429"/>
                </a:cubicBezTo>
                <a:cubicBezTo>
                  <a:pt x="2704" y="1798"/>
                  <a:pt x="3358" y="2227"/>
                  <a:pt x="4632" y="2227"/>
                </a:cubicBezTo>
                <a:cubicBezTo>
                  <a:pt x="5894" y="2227"/>
                  <a:pt x="6561" y="1798"/>
                  <a:pt x="7145" y="1429"/>
                </a:cubicBezTo>
                <a:cubicBezTo>
                  <a:pt x="7728" y="1060"/>
                  <a:pt x="8204" y="739"/>
                  <a:pt x="9252" y="739"/>
                </a:cubicBezTo>
                <a:cubicBezTo>
                  <a:pt x="10312" y="739"/>
                  <a:pt x="10800" y="1060"/>
                  <a:pt x="11371" y="1429"/>
                </a:cubicBezTo>
                <a:cubicBezTo>
                  <a:pt x="11967" y="1798"/>
                  <a:pt x="12622" y="2227"/>
                  <a:pt x="13884" y="2227"/>
                </a:cubicBezTo>
                <a:cubicBezTo>
                  <a:pt x="15146" y="2227"/>
                  <a:pt x="15824" y="1798"/>
                  <a:pt x="16396" y="1429"/>
                </a:cubicBezTo>
                <a:cubicBezTo>
                  <a:pt x="16979" y="1060"/>
                  <a:pt x="17455" y="739"/>
                  <a:pt x="18515" y="739"/>
                </a:cubicBezTo>
                <a:cubicBezTo>
                  <a:pt x="19575" y="739"/>
                  <a:pt x="20063" y="1060"/>
                  <a:pt x="20623" y="1429"/>
                </a:cubicBezTo>
                <a:cubicBezTo>
                  <a:pt x="21206" y="1798"/>
                  <a:pt x="21873" y="2227"/>
                  <a:pt x="23147" y="2227"/>
                </a:cubicBezTo>
                <a:cubicBezTo>
                  <a:pt x="24409" y="2227"/>
                  <a:pt x="25075" y="1798"/>
                  <a:pt x="25659" y="1429"/>
                </a:cubicBezTo>
                <a:cubicBezTo>
                  <a:pt x="26242" y="1060"/>
                  <a:pt x="26719" y="739"/>
                  <a:pt x="27766" y="739"/>
                </a:cubicBezTo>
                <a:cubicBezTo>
                  <a:pt x="28826" y="739"/>
                  <a:pt x="29314" y="1060"/>
                  <a:pt x="29886" y="1429"/>
                </a:cubicBezTo>
                <a:cubicBezTo>
                  <a:pt x="30469" y="1798"/>
                  <a:pt x="31136" y="2227"/>
                  <a:pt x="32398" y="2227"/>
                </a:cubicBezTo>
                <a:cubicBezTo>
                  <a:pt x="33660" y="2227"/>
                  <a:pt x="34339" y="1798"/>
                  <a:pt x="34910" y="1429"/>
                </a:cubicBezTo>
                <a:cubicBezTo>
                  <a:pt x="35493" y="1060"/>
                  <a:pt x="35982" y="739"/>
                  <a:pt x="37029" y="739"/>
                </a:cubicBezTo>
                <a:cubicBezTo>
                  <a:pt x="38089" y="739"/>
                  <a:pt x="38577" y="1060"/>
                  <a:pt x="39137" y="1429"/>
                </a:cubicBezTo>
                <a:cubicBezTo>
                  <a:pt x="39720" y="1798"/>
                  <a:pt x="40387" y="2227"/>
                  <a:pt x="41661" y="2227"/>
                </a:cubicBezTo>
                <a:lnTo>
                  <a:pt x="41661" y="1489"/>
                </a:lnTo>
                <a:cubicBezTo>
                  <a:pt x="40601" y="1489"/>
                  <a:pt x="40113" y="1167"/>
                  <a:pt x="39542" y="798"/>
                </a:cubicBezTo>
                <a:cubicBezTo>
                  <a:pt x="38958" y="429"/>
                  <a:pt x="38291" y="0"/>
                  <a:pt x="37029" y="0"/>
                </a:cubicBezTo>
                <a:cubicBezTo>
                  <a:pt x="35767" y="0"/>
                  <a:pt x="35089" y="429"/>
                  <a:pt x="34517" y="798"/>
                </a:cubicBezTo>
                <a:cubicBezTo>
                  <a:pt x="33934" y="1167"/>
                  <a:pt x="33446" y="1489"/>
                  <a:pt x="32398" y="1489"/>
                </a:cubicBezTo>
                <a:cubicBezTo>
                  <a:pt x="31338" y="1489"/>
                  <a:pt x="30850" y="1167"/>
                  <a:pt x="30290" y="798"/>
                </a:cubicBezTo>
                <a:cubicBezTo>
                  <a:pt x="29707" y="429"/>
                  <a:pt x="29040" y="0"/>
                  <a:pt x="27766" y="0"/>
                </a:cubicBezTo>
                <a:cubicBezTo>
                  <a:pt x="26504" y="0"/>
                  <a:pt x="25837" y="429"/>
                  <a:pt x="25254" y="798"/>
                </a:cubicBezTo>
                <a:cubicBezTo>
                  <a:pt x="24671" y="1167"/>
                  <a:pt x="24194" y="1489"/>
                  <a:pt x="23147" y="1489"/>
                </a:cubicBezTo>
                <a:cubicBezTo>
                  <a:pt x="22087" y="1489"/>
                  <a:pt x="21599" y="1167"/>
                  <a:pt x="21027" y="798"/>
                </a:cubicBezTo>
                <a:cubicBezTo>
                  <a:pt x="20432" y="429"/>
                  <a:pt x="19777" y="0"/>
                  <a:pt x="18515" y="0"/>
                </a:cubicBezTo>
                <a:cubicBezTo>
                  <a:pt x="17253" y="0"/>
                  <a:pt x="16574" y="429"/>
                  <a:pt x="16003" y="798"/>
                </a:cubicBezTo>
                <a:cubicBezTo>
                  <a:pt x="15419" y="1167"/>
                  <a:pt x="14931" y="1489"/>
                  <a:pt x="13884" y="1489"/>
                </a:cubicBezTo>
                <a:cubicBezTo>
                  <a:pt x="12824" y="1489"/>
                  <a:pt x="12336" y="1167"/>
                  <a:pt x="11776" y="798"/>
                </a:cubicBezTo>
                <a:cubicBezTo>
                  <a:pt x="11181" y="429"/>
                  <a:pt x="10526" y="0"/>
                  <a:pt x="9252" y="0"/>
                </a:cubicBezTo>
                <a:cubicBezTo>
                  <a:pt x="7990" y="0"/>
                  <a:pt x="7323" y="429"/>
                  <a:pt x="6740" y="798"/>
                </a:cubicBezTo>
                <a:cubicBezTo>
                  <a:pt x="6156" y="1167"/>
                  <a:pt x="5668" y="1489"/>
                  <a:pt x="4632" y="1489"/>
                </a:cubicBezTo>
                <a:cubicBezTo>
                  <a:pt x="3573" y="1489"/>
                  <a:pt x="3085" y="1167"/>
                  <a:pt x="2513" y="798"/>
                </a:cubicBezTo>
                <a:cubicBezTo>
                  <a:pt x="1918" y="429"/>
                  <a:pt x="1263" y="0"/>
                  <a:pt x="1" y="0"/>
                </a:cubicBezTo>
                <a:close/>
              </a:path>
            </a:pathLst>
          </a:custGeom>
          <a:solidFill>
            <a:srgbClr val="A0581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E687D120-2906-1ADC-2FA8-439AA1F59A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50" y="1634475"/>
            <a:ext cx="893445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98000"/>
              </a:lnSpc>
              <a:spcBef>
                <a:spcPct val="0"/>
              </a:spcBef>
            </a:pPr>
            <a:r>
              <a:rPr lang="fr-FR" altLang="fr-FR" sz="1700" b="1" dirty="0">
                <a:solidFill>
                  <a:srgbClr val="047B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 réseau pour valoriser et promouvoir les projets de recherche participative sur les sols </a:t>
            </a:r>
          </a:p>
        </p:txBody>
      </p:sp>
      <p:pic>
        <p:nvPicPr>
          <p:cNvPr id="50181" name="Picture 4">
            <a:extLst>
              <a:ext uri="{FF2B5EF4-FFF2-40B4-BE49-F238E27FC236}">
                <a16:creationId xmlns:a16="http://schemas.microsoft.com/office/drawing/2014/main" id="{2FF83413-69F8-2879-C2D8-159F979DA9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26" y="3414181"/>
            <a:ext cx="3242260" cy="1607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0182" name="Picture 5">
            <a:extLst>
              <a:ext uri="{FF2B5EF4-FFF2-40B4-BE49-F238E27FC236}">
                <a16:creationId xmlns:a16="http://schemas.microsoft.com/office/drawing/2014/main" id="{1D4E81C3-C04F-F525-A838-2F0EF20864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261" y="2058695"/>
            <a:ext cx="1665288" cy="236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0183" name="Rectangle 6">
            <a:extLst>
              <a:ext uri="{FF2B5EF4-FFF2-40B4-BE49-F238E27FC236}">
                <a16:creationId xmlns:a16="http://schemas.microsoft.com/office/drawing/2014/main" id="{DD39F7F9-DB40-0D3B-A121-42F3C3F8E2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76982" y="4227175"/>
            <a:ext cx="2238450" cy="79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tIns="91440" bIns="91440">
            <a:spAutoFit/>
          </a:bodyPr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90000"/>
              </a:lnSpc>
              <a:spcBef>
                <a:spcPts val="1000"/>
              </a:spcBef>
            </a:pPr>
            <a:r>
              <a:rPr lang="fr-FR" altLang="fr-FR" sz="1100" dirty="0">
                <a:solidFill>
                  <a:srgbClr val="3B383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Recueil :</a:t>
            </a:r>
            <a:r>
              <a:rPr lang="fr-FR" altLang="fr-FR" sz="1100" u="sng" dirty="0">
                <a:solidFill>
                  <a:srgbClr val="4454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 https://www.afes.fr/ressources/recueil-de-projets-de-sciences-participatives-sur-les-sols/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433AB91-4474-690D-4775-A762405965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250" y="40706"/>
            <a:ext cx="1165421" cy="565470"/>
          </a:xfrm>
          <a:prstGeom prst="rect">
            <a:avLst/>
          </a:prstGeom>
        </p:spPr>
      </p:pic>
      <p:sp>
        <p:nvSpPr>
          <p:cNvPr id="3" name="Google Shape;233;p35">
            <a:extLst>
              <a:ext uri="{FF2B5EF4-FFF2-40B4-BE49-F238E27FC236}">
                <a16:creationId xmlns:a16="http://schemas.microsoft.com/office/drawing/2014/main" id="{D08C7632-993E-CA3D-CDC4-C8C01F621846}"/>
              </a:ext>
            </a:extLst>
          </p:cNvPr>
          <p:cNvSpPr/>
          <p:nvPr/>
        </p:nvSpPr>
        <p:spPr>
          <a:xfrm>
            <a:off x="364554" y="1533889"/>
            <a:ext cx="2385711" cy="84748"/>
          </a:xfrm>
          <a:custGeom>
            <a:avLst/>
            <a:gdLst/>
            <a:ahLst/>
            <a:cxnLst/>
            <a:rect l="l" t="t" r="r" b="b"/>
            <a:pathLst>
              <a:path w="62687" h="2227" extrusionOk="0">
                <a:moveTo>
                  <a:pt x="0" y="0"/>
                </a:moveTo>
                <a:lnTo>
                  <a:pt x="0" y="739"/>
                </a:lnTo>
                <a:cubicBezTo>
                  <a:pt x="1107" y="739"/>
                  <a:pt x="1655" y="1072"/>
                  <a:pt x="2227" y="1429"/>
                </a:cubicBezTo>
                <a:cubicBezTo>
                  <a:pt x="2834" y="1798"/>
                  <a:pt x="3513" y="2227"/>
                  <a:pt x="4822" y="2227"/>
                </a:cubicBezTo>
                <a:cubicBezTo>
                  <a:pt x="6132" y="2227"/>
                  <a:pt x="6822" y="1798"/>
                  <a:pt x="7430" y="1429"/>
                </a:cubicBezTo>
                <a:cubicBezTo>
                  <a:pt x="8013" y="1072"/>
                  <a:pt x="8549" y="739"/>
                  <a:pt x="9644" y="739"/>
                </a:cubicBezTo>
                <a:cubicBezTo>
                  <a:pt x="10752" y="739"/>
                  <a:pt x="11299" y="1072"/>
                  <a:pt x="11871" y="1429"/>
                </a:cubicBezTo>
                <a:cubicBezTo>
                  <a:pt x="12478" y="1798"/>
                  <a:pt x="13157" y="2227"/>
                  <a:pt x="14466" y="2227"/>
                </a:cubicBezTo>
                <a:cubicBezTo>
                  <a:pt x="15776" y="2227"/>
                  <a:pt x="16467" y="1798"/>
                  <a:pt x="17074" y="1429"/>
                </a:cubicBezTo>
                <a:cubicBezTo>
                  <a:pt x="17657" y="1072"/>
                  <a:pt x="18193" y="739"/>
                  <a:pt x="19288" y="739"/>
                </a:cubicBezTo>
                <a:cubicBezTo>
                  <a:pt x="20396" y="739"/>
                  <a:pt x="20943" y="1072"/>
                  <a:pt x="21515" y="1429"/>
                </a:cubicBezTo>
                <a:cubicBezTo>
                  <a:pt x="22122" y="1798"/>
                  <a:pt x="22801" y="2227"/>
                  <a:pt x="24110" y="2227"/>
                </a:cubicBezTo>
                <a:cubicBezTo>
                  <a:pt x="25420" y="2227"/>
                  <a:pt x="26111" y="1798"/>
                  <a:pt x="26718" y="1429"/>
                </a:cubicBezTo>
                <a:cubicBezTo>
                  <a:pt x="27301" y="1072"/>
                  <a:pt x="27837" y="739"/>
                  <a:pt x="28932" y="739"/>
                </a:cubicBezTo>
                <a:cubicBezTo>
                  <a:pt x="30040" y="739"/>
                  <a:pt x="30587" y="1072"/>
                  <a:pt x="31159" y="1429"/>
                </a:cubicBezTo>
                <a:cubicBezTo>
                  <a:pt x="31766" y="1798"/>
                  <a:pt x="32445" y="2227"/>
                  <a:pt x="33754" y="2227"/>
                </a:cubicBezTo>
                <a:cubicBezTo>
                  <a:pt x="35064" y="2227"/>
                  <a:pt x="35755" y="1798"/>
                  <a:pt x="36362" y="1429"/>
                </a:cubicBezTo>
                <a:cubicBezTo>
                  <a:pt x="36945" y="1072"/>
                  <a:pt x="37481" y="739"/>
                  <a:pt x="38576" y="739"/>
                </a:cubicBezTo>
                <a:cubicBezTo>
                  <a:pt x="39684" y="739"/>
                  <a:pt x="40231" y="1072"/>
                  <a:pt x="40803" y="1429"/>
                </a:cubicBezTo>
                <a:cubicBezTo>
                  <a:pt x="41410" y="1798"/>
                  <a:pt x="42089" y="2227"/>
                  <a:pt x="43398" y="2227"/>
                </a:cubicBezTo>
                <a:cubicBezTo>
                  <a:pt x="44708" y="2227"/>
                  <a:pt x="45399" y="1798"/>
                  <a:pt x="46006" y="1429"/>
                </a:cubicBezTo>
                <a:cubicBezTo>
                  <a:pt x="46589" y="1072"/>
                  <a:pt x="47125" y="739"/>
                  <a:pt x="48220" y="739"/>
                </a:cubicBezTo>
                <a:cubicBezTo>
                  <a:pt x="49328" y="739"/>
                  <a:pt x="49875" y="1072"/>
                  <a:pt x="50447" y="1429"/>
                </a:cubicBezTo>
                <a:cubicBezTo>
                  <a:pt x="51054" y="1798"/>
                  <a:pt x="51733" y="2227"/>
                  <a:pt x="53043" y="2227"/>
                </a:cubicBezTo>
                <a:cubicBezTo>
                  <a:pt x="54352" y="2227"/>
                  <a:pt x="55043" y="1798"/>
                  <a:pt x="55650" y="1429"/>
                </a:cubicBezTo>
                <a:cubicBezTo>
                  <a:pt x="56233" y="1072"/>
                  <a:pt x="56769" y="739"/>
                  <a:pt x="57865" y="739"/>
                </a:cubicBezTo>
                <a:cubicBezTo>
                  <a:pt x="58972" y="739"/>
                  <a:pt x="59520" y="1072"/>
                  <a:pt x="60091" y="1429"/>
                </a:cubicBezTo>
                <a:cubicBezTo>
                  <a:pt x="60698" y="1798"/>
                  <a:pt x="61377" y="2227"/>
                  <a:pt x="62687" y="2227"/>
                </a:cubicBezTo>
                <a:lnTo>
                  <a:pt x="62687" y="1489"/>
                </a:lnTo>
                <a:cubicBezTo>
                  <a:pt x="61591" y="1489"/>
                  <a:pt x="61044" y="1155"/>
                  <a:pt x="60472" y="798"/>
                </a:cubicBezTo>
                <a:cubicBezTo>
                  <a:pt x="59865" y="429"/>
                  <a:pt x="59174" y="0"/>
                  <a:pt x="57865" y="0"/>
                </a:cubicBezTo>
                <a:cubicBezTo>
                  <a:pt x="56555" y="0"/>
                  <a:pt x="55876" y="429"/>
                  <a:pt x="55269" y="798"/>
                </a:cubicBezTo>
                <a:cubicBezTo>
                  <a:pt x="54686" y="1155"/>
                  <a:pt x="54150" y="1489"/>
                  <a:pt x="53043" y="1489"/>
                </a:cubicBezTo>
                <a:cubicBezTo>
                  <a:pt x="51947" y="1489"/>
                  <a:pt x="51399" y="1155"/>
                  <a:pt x="50828" y="798"/>
                </a:cubicBezTo>
                <a:cubicBezTo>
                  <a:pt x="50221" y="429"/>
                  <a:pt x="49530" y="0"/>
                  <a:pt x="48220" y="0"/>
                </a:cubicBezTo>
                <a:cubicBezTo>
                  <a:pt x="46911" y="0"/>
                  <a:pt x="46232" y="429"/>
                  <a:pt x="45625" y="798"/>
                </a:cubicBezTo>
                <a:cubicBezTo>
                  <a:pt x="45042" y="1155"/>
                  <a:pt x="44506" y="1489"/>
                  <a:pt x="43398" y="1489"/>
                </a:cubicBezTo>
                <a:cubicBezTo>
                  <a:pt x="42303" y="1489"/>
                  <a:pt x="41755" y="1155"/>
                  <a:pt x="41184" y="798"/>
                </a:cubicBezTo>
                <a:cubicBezTo>
                  <a:pt x="40577" y="429"/>
                  <a:pt x="39886" y="0"/>
                  <a:pt x="38576" y="0"/>
                </a:cubicBezTo>
                <a:cubicBezTo>
                  <a:pt x="37267" y="0"/>
                  <a:pt x="36588" y="429"/>
                  <a:pt x="35981" y="798"/>
                </a:cubicBezTo>
                <a:cubicBezTo>
                  <a:pt x="35397" y="1155"/>
                  <a:pt x="34862" y="1489"/>
                  <a:pt x="33754" y="1489"/>
                </a:cubicBezTo>
                <a:cubicBezTo>
                  <a:pt x="32659" y="1489"/>
                  <a:pt x="32111" y="1155"/>
                  <a:pt x="31540" y="798"/>
                </a:cubicBezTo>
                <a:cubicBezTo>
                  <a:pt x="30933" y="429"/>
                  <a:pt x="30242" y="0"/>
                  <a:pt x="28932" y="0"/>
                </a:cubicBezTo>
                <a:cubicBezTo>
                  <a:pt x="27623" y="0"/>
                  <a:pt x="26944" y="429"/>
                  <a:pt x="26337" y="798"/>
                </a:cubicBezTo>
                <a:cubicBezTo>
                  <a:pt x="25753" y="1155"/>
                  <a:pt x="25218" y="1489"/>
                  <a:pt x="24110" y="1489"/>
                </a:cubicBezTo>
                <a:cubicBezTo>
                  <a:pt x="23015" y="1489"/>
                  <a:pt x="22467" y="1155"/>
                  <a:pt x="21896" y="798"/>
                </a:cubicBezTo>
                <a:cubicBezTo>
                  <a:pt x="21289" y="429"/>
                  <a:pt x="20598" y="0"/>
                  <a:pt x="19288" y="0"/>
                </a:cubicBezTo>
                <a:cubicBezTo>
                  <a:pt x="17979" y="0"/>
                  <a:pt x="17300" y="429"/>
                  <a:pt x="16693" y="798"/>
                </a:cubicBezTo>
                <a:cubicBezTo>
                  <a:pt x="16109" y="1155"/>
                  <a:pt x="15574" y="1489"/>
                  <a:pt x="14466" y="1489"/>
                </a:cubicBezTo>
                <a:cubicBezTo>
                  <a:pt x="13371" y="1489"/>
                  <a:pt x="12823" y="1155"/>
                  <a:pt x="12252" y="798"/>
                </a:cubicBezTo>
                <a:cubicBezTo>
                  <a:pt x="11644" y="429"/>
                  <a:pt x="10954" y="0"/>
                  <a:pt x="9644" y="0"/>
                </a:cubicBezTo>
                <a:cubicBezTo>
                  <a:pt x="8335" y="0"/>
                  <a:pt x="7656" y="429"/>
                  <a:pt x="7049" y="798"/>
                </a:cubicBezTo>
                <a:cubicBezTo>
                  <a:pt x="6465" y="1155"/>
                  <a:pt x="5929" y="1489"/>
                  <a:pt x="4822" y="1489"/>
                </a:cubicBezTo>
                <a:cubicBezTo>
                  <a:pt x="3727" y="1489"/>
                  <a:pt x="3179" y="1155"/>
                  <a:pt x="2608" y="798"/>
                </a:cubicBezTo>
                <a:cubicBezTo>
                  <a:pt x="2000" y="429"/>
                  <a:pt x="1310" y="0"/>
                  <a:pt x="0" y="0"/>
                </a:cubicBezTo>
                <a:close/>
              </a:path>
            </a:pathLst>
          </a:custGeom>
          <a:solidFill>
            <a:srgbClr val="A058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DF3B920-20CE-E457-8759-B26506BF969F}"/>
              </a:ext>
            </a:extLst>
          </p:cNvPr>
          <p:cNvSpPr txBox="1"/>
          <p:nvPr/>
        </p:nvSpPr>
        <p:spPr>
          <a:xfrm>
            <a:off x="209488" y="1997364"/>
            <a:ext cx="69400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7"/>
              </a:rPr>
              <a:t>En savoir plus : https://www.afes.fr/nos-missions/reconnaitre-et-federer/recherches-participatives/</a:t>
            </a:r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6" name="Google Shape;178;p31">
            <a:extLst>
              <a:ext uri="{FF2B5EF4-FFF2-40B4-BE49-F238E27FC236}">
                <a16:creationId xmlns:a16="http://schemas.microsoft.com/office/drawing/2014/main" id="{A42C250B-96C2-C6E3-9AB1-E878953EDFB2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667561" y="81475"/>
            <a:ext cx="361239" cy="36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892;g32fcd448a0e_3_8">
            <a:extLst>
              <a:ext uri="{FF2B5EF4-FFF2-40B4-BE49-F238E27FC236}">
                <a16:creationId xmlns:a16="http://schemas.microsoft.com/office/drawing/2014/main" id="{09363826-1C58-CDEC-5D16-9652942E5F5A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5421098" y="20142"/>
            <a:ext cx="2778120" cy="618840"/>
          </a:xfrm>
          <a:prstGeom prst="rect">
            <a:avLst/>
          </a:prstGeom>
          <a:ln w="0">
            <a:noFill/>
          </a:ln>
        </p:spPr>
      </p:pic>
      <p:pic>
        <p:nvPicPr>
          <p:cNvPr id="7" name="Google Shape;919;g32fcd448a0e_3_31">
            <a:extLst>
              <a:ext uri="{FF2B5EF4-FFF2-40B4-BE49-F238E27FC236}">
                <a16:creationId xmlns:a16="http://schemas.microsoft.com/office/drawing/2014/main" id="{C5A203C5-411B-CEDC-A96B-0A3E0B473070}"/>
              </a:ext>
            </a:extLst>
          </p:cNvPr>
          <p:cNvPicPr/>
          <p:nvPr/>
        </p:nvPicPr>
        <p:blipFill>
          <a:blip r:embed="rId10"/>
          <a:srcRect r="753"/>
          <a:stretch/>
        </p:blipFill>
        <p:spPr>
          <a:xfrm>
            <a:off x="2401432" y="2274363"/>
            <a:ext cx="4066970" cy="1825447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>
            <a:extLst>
              <a:ext uri="{FF2B5EF4-FFF2-40B4-BE49-F238E27FC236}">
                <a16:creationId xmlns:a16="http://schemas.microsoft.com/office/drawing/2014/main" id="{50724BF7-17D4-3DC9-A4BC-380A012C06C6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24470" y="605071"/>
            <a:ext cx="6754813" cy="904875"/>
          </a:xfrm>
        </p:spPr>
        <p:txBody>
          <a:bodyPr/>
          <a:lstStyle/>
          <a:p>
            <a:pPr eaLnBrk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fr-FR" altLang="fr-FR" sz="2400" b="1" dirty="0">
                <a:solidFill>
                  <a:srgbClr val="5F3114"/>
                </a:solidFill>
                <a:latin typeface="Livvic" pitchFamily="2" charset="0"/>
              </a:rPr>
              <a:t>Bourses DEMOLON </a:t>
            </a:r>
          </a:p>
        </p:txBody>
      </p:sp>
      <p:sp>
        <p:nvSpPr>
          <p:cNvPr id="32771" name="AutoShape 2">
            <a:extLst>
              <a:ext uri="{FF2B5EF4-FFF2-40B4-BE49-F238E27FC236}">
                <a16:creationId xmlns:a16="http://schemas.microsoft.com/office/drawing/2014/main" id="{3A27533D-56CB-CAF9-82AB-374B11F856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738" y="1127427"/>
            <a:ext cx="1665287" cy="88900"/>
          </a:xfrm>
          <a:custGeom>
            <a:avLst/>
            <a:gdLst>
              <a:gd name="T0" fmla="*/ 1665287 w 1665287"/>
              <a:gd name="T1" fmla="*/ 44450 h 88900"/>
              <a:gd name="T2" fmla="*/ 832644 w 1665287"/>
              <a:gd name="T3" fmla="*/ 88900 h 88900"/>
              <a:gd name="T4" fmla="*/ 0 w 1665287"/>
              <a:gd name="T5" fmla="*/ 44450 h 88900"/>
              <a:gd name="T6" fmla="*/ 832644 w 1665287"/>
              <a:gd name="T7" fmla="*/ 0 h 889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665287"/>
              <a:gd name="T13" fmla="*/ 0 h 88900"/>
              <a:gd name="T14" fmla="*/ 1665287 w 1665287"/>
              <a:gd name="T15" fmla="*/ 88900 h 889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65287" h="88900">
                <a:moveTo>
                  <a:pt x="1" y="0"/>
                </a:moveTo>
                <a:lnTo>
                  <a:pt x="1" y="739"/>
                </a:lnTo>
                <a:cubicBezTo>
                  <a:pt x="1061" y="739"/>
                  <a:pt x="1549" y="1060"/>
                  <a:pt x="2108" y="1429"/>
                </a:cubicBezTo>
                <a:cubicBezTo>
                  <a:pt x="2704" y="1798"/>
                  <a:pt x="3358" y="2227"/>
                  <a:pt x="4632" y="2227"/>
                </a:cubicBezTo>
                <a:cubicBezTo>
                  <a:pt x="5894" y="2227"/>
                  <a:pt x="6561" y="1798"/>
                  <a:pt x="7145" y="1429"/>
                </a:cubicBezTo>
                <a:cubicBezTo>
                  <a:pt x="7728" y="1060"/>
                  <a:pt x="8204" y="739"/>
                  <a:pt x="9252" y="739"/>
                </a:cubicBezTo>
                <a:cubicBezTo>
                  <a:pt x="10312" y="739"/>
                  <a:pt x="10800" y="1060"/>
                  <a:pt x="11371" y="1429"/>
                </a:cubicBezTo>
                <a:cubicBezTo>
                  <a:pt x="11967" y="1798"/>
                  <a:pt x="12622" y="2227"/>
                  <a:pt x="13884" y="2227"/>
                </a:cubicBezTo>
                <a:cubicBezTo>
                  <a:pt x="15146" y="2227"/>
                  <a:pt x="15824" y="1798"/>
                  <a:pt x="16396" y="1429"/>
                </a:cubicBezTo>
                <a:cubicBezTo>
                  <a:pt x="16979" y="1060"/>
                  <a:pt x="17455" y="739"/>
                  <a:pt x="18515" y="739"/>
                </a:cubicBezTo>
                <a:cubicBezTo>
                  <a:pt x="19575" y="739"/>
                  <a:pt x="20063" y="1060"/>
                  <a:pt x="20623" y="1429"/>
                </a:cubicBezTo>
                <a:cubicBezTo>
                  <a:pt x="21206" y="1798"/>
                  <a:pt x="21873" y="2227"/>
                  <a:pt x="23147" y="2227"/>
                </a:cubicBezTo>
                <a:cubicBezTo>
                  <a:pt x="24409" y="2227"/>
                  <a:pt x="25075" y="1798"/>
                  <a:pt x="25659" y="1429"/>
                </a:cubicBezTo>
                <a:cubicBezTo>
                  <a:pt x="26242" y="1060"/>
                  <a:pt x="26719" y="739"/>
                  <a:pt x="27766" y="739"/>
                </a:cubicBezTo>
                <a:cubicBezTo>
                  <a:pt x="28826" y="739"/>
                  <a:pt x="29314" y="1060"/>
                  <a:pt x="29886" y="1429"/>
                </a:cubicBezTo>
                <a:cubicBezTo>
                  <a:pt x="30469" y="1798"/>
                  <a:pt x="31136" y="2227"/>
                  <a:pt x="32398" y="2227"/>
                </a:cubicBezTo>
                <a:cubicBezTo>
                  <a:pt x="33660" y="2227"/>
                  <a:pt x="34339" y="1798"/>
                  <a:pt x="34910" y="1429"/>
                </a:cubicBezTo>
                <a:cubicBezTo>
                  <a:pt x="35493" y="1060"/>
                  <a:pt x="35982" y="739"/>
                  <a:pt x="37029" y="739"/>
                </a:cubicBezTo>
                <a:cubicBezTo>
                  <a:pt x="38089" y="739"/>
                  <a:pt x="38577" y="1060"/>
                  <a:pt x="39137" y="1429"/>
                </a:cubicBezTo>
                <a:cubicBezTo>
                  <a:pt x="39720" y="1798"/>
                  <a:pt x="40387" y="2227"/>
                  <a:pt x="41661" y="2227"/>
                </a:cubicBezTo>
                <a:lnTo>
                  <a:pt x="41661" y="1489"/>
                </a:lnTo>
                <a:cubicBezTo>
                  <a:pt x="40601" y="1489"/>
                  <a:pt x="40113" y="1167"/>
                  <a:pt x="39542" y="798"/>
                </a:cubicBezTo>
                <a:cubicBezTo>
                  <a:pt x="38958" y="429"/>
                  <a:pt x="38291" y="0"/>
                  <a:pt x="37029" y="0"/>
                </a:cubicBezTo>
                <a:cubicBezTo>
                  <a:pt x="35767" y="0"/>
                  <a:pt x="35089" y="429"/>
                  <a:pt x="34517" y="798"/>
                </a:cubicBezTo>
                <a:cubicBezTo>
                  <a:pt x="33934" y="1167"/>
                  <a:pt x="33446" y="1489"/>
                  <a:pt x="32398" y="1489"/>
                </a:cubicBezTo>
                <a:cubicBezTo>
                  <a:pt x="31338" y="1489"/>
                  <a:pt x="30850" y="1167"/>
                  <a:pt x="30290" y="798"/>
                </a:cubicBezTo>
                <a:cubicBezTo>
                  <a:pt x="29707" y="429"/>
                  <a:pt x="29040" y="0"/>
                  <a:pt x="27766" y="0"/>
                </a:cubicBezTo>
                <a:cubicBezTo>
                  <a:pt x="26504" y="0"/>
                  <a:pt x="25837" y="429"/>
                  <a:pt x="25254" y="798"/>
                </a:cubicBezTo>
                <a:cubicBezTo>
                  <a:pt x="24671" y="1167"/>
                  <a:pt x="24194" y="1489"/>
                  <a:pt x="23147" y="1489"/>
                </a:cubicBezTo>
                <a:cubicBezTo>
                  <a:pt x="22087" y="1489"/>
                  <a:pt x="21599" y="1167"/>
                  <a:pt x="21027" y="798"/>
                </a:cubicBezTo>
                <a:cubicBezTo>
                  <a:pt x="20432" y="429"/>
                  <a:pt x="19777" y="0"/>
                  <a:pt x="18515" y="0"/>
                </a:cubicBezTo>
                <a:cubicBezTo>
                  <a:pt x="17253" y="0"/>
                  <a:pt x="16574" y="429"/>
                  <a:pt x="16003" y="798"/>
                </a:cubicBezTo>
                <a:cubicBezTo>
                  <a:pt x="15419" y="1167"/>
                  <a:pt x="14931" y="1489"/>
                  <a:pt x="13884" y="1489"/>
                </a:cubicBezTo>
                <a:cubicBezTo>
                  <a:pt x="12824" y="1489"/>
                  <a:pt x="12336" y="1167"/>
                  <a:pt x="11776" y="798"/>
                </a:cubicBezTo>
                <a:cubicBezTo>
                  <a:pt x="11181" y="429"/>
                  <a:pt x="10526" y="0"/>
                  <a:pt x="9252" y="0"/>
                </a:cubicBezTo>
                <a:cubicBezTo>
                  <a:pt x="7990" y="0"/>
                  <a:pt x="7323" y="429"/>
                  <a:pt x="6740" y="798"/>
                </a:cubicBezTo>
                <a:cubicBezTo>
                  <a:pt x="6156" y="1167"/>
                  <a:pt x="5668" y="1489"/>
                  <a:pt x="4632" y="1489"/>
                </a:cubicBezTo>
                <a:cubicBezTo>
                  <a:pt x="3573" y="1489"/>
                  <a:pt x="3085" y="1167"/>
                  <a:pt x="2513" y="798"/>
                </a:cubicBezTo>
                <a:cubicBezTo>
                  <a:pt x="1918" y="429"/>
                  <a:pt x="1263" y="0"/>
                  <a:pt x="1" y="0"/>
                </a:cubicBezTo>
                <a:close/>
              </a:path>
            </a:pathLst>
          </a:custGeom>
          <a:solidFill>
            <a:srgbClr val="A0581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7D1D9D13-873A-1237-5630-72028F368A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50" y="1373557"/>
            <a:ext cx="893445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98000"/>
              </a:lnSpc>
              <a:spcBef>
                <a:spcPct val="0"/>
              </a:spcBef>
            </a:pPr>
            <a:r>
              <a:rPr lang="fr-FR" altLang="fr-FR" sz="1700" b="1" dirty="0">
                <a:solidFill>
                  <a:srgbClr val="047B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 dispositif de bourses pour permettre à des jeunes chercheurs de participer à des colloques en sciences du sol </a:t>
            </a:r>
          </a:p>
        </p:txBody>
      </p:sp>
      <p:pic>
        <p:nvPicPr>
          <p:cNvPr id="32773" name="Picture 4">
            <a:extLst>
              <a:ext uri="{FF2B5EF4-FFF2-40B4-BE49-F238E27FC236}">
                <a16:creationId xmlns:a16="http://schemas.microsoft.com/office/drawing/2014/main" id="{D80FC93C-09F7-91D6-9451-98B3E6EDD5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00" y="2059492"/>
            <a:ext cx="6162675" cy="276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2774" name="Rectangle 5">
            <a:extLst>
              <a:ext uri="{FF2B5EF4-FFF2-40B4-BE49-F238E27FC236}">
                <a16:creationId xmlns:a16="http://schemas.microsoft.com/office/drawing/2014/main" id="{7878D8D7-FB28-8EAA-79A0-B307F4B9A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0012" y="2121444"/>
            <a:ext cx="2447925" cy="104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>
            <a:spAutoFit/>
          </a:bodyPr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fr-FR" alt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Plus d’infos ici : </a:t>
            </a:r>
            <a:r>
              <a:rPr lang="fr-FR" altLang="fr-FR" u="sng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https://www.afes.fr/nos-missions/reconnaitre-et-federer/bourses-demolon/</a:t>
            </a:r>
            <a:r>
              <a:rPr lang="fr-FR" altLang="fr-FR" u="sng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altLang="fr-F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775" name="ZoneTexte 1">
            <a:extLst>
              <a:ext uri="{FF2B5EF4-FFF2-40B4-BE49-F238E27FC236}">
                <a16:creationId xmlns:a16="http://schemas.microsoft.com/office/drawing/2014/main" id="{DE08D882-21DF-13FA-86AF-7A16DBFFB1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6" y="3442204"/>
            <a:ext cx="2314575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altLang="fr-F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2023</a:t>
            </a:r>
          </a:p>
          <a:p>
            <a:r>
              <a:rPr lang="fr-FR" altLang="fr-F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 candidats éligibles</a:t>
            </a:r>
          </a:p>
          <a:p>
            <a:r>
              <a:rPr lang="fr-FR" altLang="fr-F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 bourses versées</a:t>
            </a:r>
          </a:p>
          <a:p>
            <a:r>
              <a:rPr lang="fr-FR" altLang="fr-FR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Total alloué : </a:t>
            </a:r>
            <a:r>
              <a:rPr lang="fr-FR" altLang="fr-FR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2151€</a:t>
            </a:r>
          </a:p>
          <a:p>
            <a:endParaRPr lang="fr-FR" altLang="fr-FR" sz="1600" dirty="0"/>
          </a:p>
        </p:txBody>
      </p:sp>
      <p:sp>
        <p:nvSpPr>
          <p:cNvPr id="2" name="Google Shape;233;p35">
            <a:extLst>
              <a:ext uri="{FF2B5EF4-FFF2-40B4-BE49-F238E27FC236}">
                <a16:creationId xmlns:a16="http://schemas.microsoft.com/office/drawing/2014/main" id="{D46998AA-FB23-84AF-B046-C0F74C22BC1E}"/>
              </a:ext>
            </a:extLst>
          </p:cNvPr>
          <p:cNvSpPr/>
          <p:nvPr/>
        </p:nvSpPr>
        <p:spPr>
          <a:xfrm>
            <a:off x="324470" y="1229004"/>
            <a:ext cx="2385711" cy="84748"/>
          </a:xfrm>
          <a:custGeom>
            <a:avLst/>
            <a:gdLst/>
            <a:ahLst/>
            <a:cxnLst/>
            <a:rect l="l" t="t" r="r" b="b"/>
            <a:pathLst>
              <a:path w="62687" h="2227" extrusionOk="0">
                <a:moveTo>
                  <a:pt x="0" y="0"/>
                </a:moveTo>
                <a:lnTo>
                  <a:pt x="0" y="739"/>
                </a:lnTo>
                <a:cubicBezTo>
                  <a:pt x="1107" y="739"/>
                  <a:pt x="1655" y="1072"/>
                  <a:pt x="2227" y="1429"/>
                </a:cubicBezTo>
                <a:cubicBezTo>
                  <a:pt x="2834" y="1798"/>
                  <a:pt x="3513" y="2227"/>
                  <a:pt x="4822" y="2227"/>
                </a:cubicBezTo>
                <a:cubicBezTo>
                  <a:pt x="6132" y="2227"/>
                  <a:pt x="6822" y="1798"/>
                  <a:pt x="7430" y="1429"/>
                </a:cubicBezTo>
                <a:cubicBezTo>
                  <a:pt x="8013" y="1072"/>
                  <a:pt x="8549" y="739"/>
                  <a:pt x="9644" y="739"/>
                </a:cubicBezTo>
                <a:cubicBezTo>
                  <a:pt x="10752" y="739"/>
                  <a:pt x="11299" y="1072"/>
                  <a:pt x="11871" y="1429"/>
                </a:cubicBezTo>
                <a:cubicBezTo>
                  <a:pt x="12478" y="1798"/>
                  <a:pt x="13157" y="2227"/>
                  <a:pt x="14466" y="2227"/>
                </a:cubicBezTo>
                <a:cubicBezTo>
                  <a:pt x="15776" y="2227"/>
                  <a:pt x="16467" y="1798"/>
                  <a:pt x="17074" y="1429"/>
                </a:cubicBezTo>
                <a:cubicBezTo>
                  <a:pt x="17657" y="1072"/>
                  <a:pt x="18193" y="739"/>
                  <a:pt x="19288" y="739"/>
                </a:cubicBezTo>
                <a:cubicBezTo>
                  <a:pt x="20396" y="739"/>
                  <a:pt x="20943" y="1072"/>
                  <a:pt x="21515" y="1429"/>
                </a:cubicBezTo>
                <a:cubicBezTo>
                  <a:pt x="22122" y="1798"/>
                  <a:pt x="22801" y="2227"/>
                  <a:pt x="24110" y="2227"/>
                </a:cubicBezTo>
                <a:cubicBezTo>
                  <a:pt x="25420" y="2227"/>
                  <a:pt x="26111" y="1798"/>
                  <a:pt x="26718" y="1429"/>
                </a:cubicBezTo>
                <a:cubicBezTo>
                  <a:pt x="27301" y="1072"/>
                  <a:pt x="27837" y="739"/>
                  <a:pt x="28932" y="739"/>
                </a:cubicBezTo>
                <a:cubicBezTo>
                  <a:pt x="30040" y="739"/>
                  <a:pt x="30587" y="1072"/>
                  <a:pt x="31159" y="1429"/>
                </a:cubicBezTo>
                <a:cubicBezTo>
                  <a:pt x="31766" y="1798"/>
                  <a:pt x="32445" y="2227"/>
                  <a:pt x="33754" y="2227"/>
                </a:cubicBezTo>
                <a:cubicBezTo>
                  <a:pt x="35064" y="2227"/>
                  <a:pt x="35755" y="1798"/>
                  <a:pt x="36362" y="1429"/>
                </a:cubicBezTo>
                <a:cubicBezTo>
                  <a:pt x="36945" y="1072"/>
                  <a:pt x="37481" y="739"/>
                  <a:pt x="38576" y="739"/>
                </a:cubicBezTo>
                <a:cubicBezTo>
                  <a:pt x="39684" y="739"/>
                  <a:pt x="40231" y="1072"/>
                  <a:pt x="40803" y="1429"/>
                </a:cubicBezTo>
                <a:cubicBezTo>
                  <a:pt x="41410" y="1798"/>
                  <a:pt x="42089" y="2227"/>
                  <a:pt x="43398" y="2227"/>
                </a:cubicBezTo>
                <a:cubicBezTo>
                  <a:pt x="44708" y="2227"/>
                  <a:pt x="45399" y="1798"/>
                  <a:pt x="46006" y="1429"/>
                </a:cubicBezTo>
                <a:cubicBezTo>
                  <a:pt x="46589" y="1072"/>
                  <a:pt x="47125" y="739"/>
                  <a:pt x="48220" y="739"/>
                </a:cubicBezTo>
                <a:cubicBezTo>
                  <a:pt x="49328" y="739"/>
                  <a:pt x="49875" y="1072"/>
                  <a:pt x="50447" y="1429"/>
                </a:cubicBezTo>
                <a:cubicBezTo>
                  <a:pt x="51054" y="1798"/>
                  <a:pt x="51733" y="2227"/>
                  <a:pt x="53043" y="2227"/>
                </a:cubicBezTo>
                <a:cubicBezTo>
                  <a:pt x="54352" y="2227"/>
                  <a:pt x="55043" y="1798"/>
                  <a:pt x="55650" y="1429"/>
                </a:cubicBezTo>
                <a:cubicBezTo>
                  <a:pt x="56233" y="1072"/>
                  <a:pt x="56769" y="739"/>
                  <a:pt x="57865" y="739"/>
                </a:cubicBezTo>
                <a:cubicBezTo>
                  <a:pt x="58972" y="739"/>
                  <a:pt x="59520" y="1072"/>
                  <a:pt x="60091" y="1429"/>
                </a:cubicBezTo>
                <a:cubicBezTo>
                  <a:pt x="60698" y="1798"/>
                  <a:pt x="61377" y="2227"/>
                  <a:pt x="62687" y="2227"/>
                </a:cubicBezTo>
                <a:lnTo>
                  <a:pt x="62687" y="1489"/>
                </a:lnTo>
                <a:cubicBezTo>
                  <a:pt x="61591" y="1489"/>
                  <a:pt x="61044" y="1155"/>
                  <a:pt x="60472" y="798"/>
                </a:cubicBezTo>
                <a:cubicBezTo>
                  <a:pt x="59865" y="429"/>
                  <a:pt x="59174" y="0"/>
                  <a:pt x="57865" y="0"/>
                </a:cubicBezTo>
                <a:cubicBezTo>
                  <a:pt x="56555" y="0"/>
                  <a:pt x="55876" y="429"/>
                  <a:pt x="55269" y="798"/>
                </a:cubicBezTo>
                <a:cubicBezTo>
                  <a:pt x="54686" y="1155"/>
                  <a:pt x="54150" y="1489"/>
                  <a:pt x="53043" y="1489"/>
                </a:cubicBezTo>
                <a:cubicBezTo>
                  <a:pt x="51947" y="1489"/>
                  <a:pt x="51399" y="1155"/>
                  <a:pt x="50828" y="798"/>
                </a:cubicBezTo>
                <a:cubicBezTo>
                  <a:pt x="50221" y="429"/>
                  <a:pt x="49530" y="0"/>
                  <a:pt x="48220" y="0"/>
                </a:cubicBezTo>
                <a:cubicBezTo>
                  <a:pt x="46911" y="0"/>
                  <a:pt x="46232" y="429"/>
                  <a:pt x="45625" y="798"/>
                </a:cubicBezTo>
                <a:cubicBezTo>
                  <a:pt x="45042" y="1155"/>
                  <a:pt x="44506" y="1489"/>
                  <a:pt x="43398" y="1489"/>
                </a:cubicBezTo>
                <a:cubicBezTo>
                  <a:pt x="42303" y="1489"/>
                  <a:pt x="41755" y="1155"/>
                  <a:pt x="41184" y="798"/>
                </a:cubicBezTo>
                <a:cubicBezTo>
                  <a:pt x="40577" y="429"/>
                  <a:pt x="39886" y="0"/>
                  <a:pt x="38576" y="0"/>
                </a:cubicBezTo>
                <a:cubicBezTo>
                  <a:pt x="37267" y="0"/>
                  <a:pt x="36588" y="429"/>
                  <a:pt x="35981" y="798"/>
                </a:cubicBezTo>
                <a:cubicBezTo>
                  <a:pt x="35397" y="1155"/>
                  <a:pt x="34862" y="1489"/>
                  <a:pt x="33754" y="1489"/>
                </a:cubicBezTo>
                <a:cubicBezTo>
                  <a:pt x="32659" y="1489"/>
                  <a:pt x="32111" y="1155"/>
                  <a:pt x="31540" y="798"/>
                </a:cubicBezTo>
                <a:cubicBezTo>
                  <a:pt x="30933" y="429"/>
                  <a:pt x="30242" y="0"/>
                  <a:pt x="28932" y="0"/>
                </a:cubicBezTo>
                <a:cubicBezTo>
                  <a:pt x="27623" y="0"/>
                  <a:pt x="26944" y="429"/>
                  <a:pt x="26337" y="798"/>
                </a:cubicBezTo>
                <a:cubicBezTo>
                  <a:pt x="25753" y="1155"/>
                  <a:pt x="25218" y="1489"/>
                  <a:pt x="24110" y="1489"/>
                </a:cubicBezTo>
                <a:cubicBezTo>
                  <a:pt x="23015" y="1489"/>
                  <a:pt x="22467" y="1155"/>
                  <a:pt x="21896" y="798"/>
                </a:cubicBezTo>
                <a:cubicBezTo>
                  <a:pt x="21289" y="429"/>
                  <a:pt x="20598" y="0"/>
                  <a:pt x="19288" y="0"/>
                </a:cubicBezTo>
                <a:cubicBezTo>
                  <a:pt x="17979" y="0"/>
                  <a:pt x="17300" y="429"/>
                  <a:pt x="16693" y="798"/>
                </a:cubicBezTo>
                <a:cubicBezTo>
                  <a:pt x="16109" y="1155"/>
                  <a:pt x="15574" y="1489"/>
                  <a:pt x="14466" y="1489"/>
                </a:cubicBezTo>
                <a:cubicBezTo>
                  <a:pt x="13371" y="1489"/>
                  <a:pt x="12823" y="1155"/>
                  <a:pt x="12252" y="798"/>
                </a:cubicBezTo>
                <a:cubicBezTo>
                  <a:pt x="11644" y="429"/>
                  <a:pt x="10954" y="0"/>
                  <a:pt x="9644" y="0"/>
                </a:cubicBezTo>
                <a:cubicBezTo>
                  <a:pt x="8335" y="0"/>
                  <a:pt x="7656" y="429"/>
                  <a:pt x="7049" y="798"/>
                </a:cubicBezTo>
                <a:cubicBezTo>
                  <a:pt x="6465" y="1155"/>
                  <a:pt x="5929" y="1489"/>
                  <a:pt x="4822" y="1489"/>
                </a:cubicBezTo>
                <a:cubicBezTo>
                  <a:pt x="3727" y="1489"/>
                  <a:pt x="3179" y="1155"/>
                  <a:pt x="2608" y="798"/>
                </a:cubicBezTo>
                <a:cubicBezTo>
                  <a:pt x="2000" y="429"/>
                  <a:pt x="1310" y="0"/>
                  <a:pt x="0" y="0"/>
                </a:cubicBezTo>
                <a:close/>
              </a:path>
            </a:pathLst>
          </a:custGeom>
          <a:solidFill>
            <a:srgbClr val="A058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D89D245-77DC-1AE2-8E43-A7690B8FFD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38" y="11855"/>
            <a:ext cx="1165421" cy="565470"/>
          </a:xfrm>
          <a:prstGeom prst="rect">
            <a:avLst/>
          </a:prstGeom>
        </p:spPr>
      </p:pic>
      <p:pic>
        <p:nvPicPr>
          <p:cNvPr id="4" name="Google Shape;178;p31">
            <a:extLst>
              <a:ext uri="{FF2B5EF4-FFF2-40B4-BE49-F238E27FC236}">
                <a16:creationId xmlns:a16="http://schemas.microsoft.com/office/drawing/2014/main" id="{BEC97522-2321-0D52-1F53-3F669F8DE82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667561" y="81475"/>
            <a:ext cx="361239" cy="36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4"/>
          <p:cNvSpPr txBox="1"/>
          <p:nvPr/>
        </p:nvSpPr>
        <p:spPr>
          <a:xfrm>
            <a:off x="1338107" y="326641"/>
            <a:ext cx="6366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A0581F"/>
                </a:solidFill>
                <a:latin typeface="Livvic"/>
                <a:ea typeface="Livvic"/>
                <a:cs typeface="Livvic"/>
                <a:sym typeface="Livvic"/>
                <a:hlinkClick r:id="rId3"/>
              </a:rPr>
              <a:t>Association Française pour l’Étude du Sol </a:t>
            </a:r>
            <a:endParaRPr sz="2400" b="1" dirty="0">
              <a:solidFill>
                <a:srgbClr val="A0581F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206" name="Google Shape;206;p34"/>
          <p:cNvSpPr txBox="1"/>
          <p:nvPr/>
        </p:nvSpPr>
        <p:spPr>
          <a:xfrm>
            <a:off x="2672875" y="789550"/>
            <a:ext cx="3056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b="1">
                <a:solidFill>
                  <a:srgbClr val="047B3E"/>
                </a:solidFill>
                <a:latin typeface="Livvic"/>
                <a:ea typeface="Livvic"/>
                <a:cs typeface="Livvic"/>
                <a:sym typeface="Livvic"/>
              </a:rPr>
              <a:t>société savante créée en 1934  </a:t>
            </a:r>
            <a:endParaRPr sz="1800" b="1">
              <a:solidFill>
                <a:srgbClr val="047B3E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207" name="Google Shape;207;p34"/>
          <p:cNvSpPr txBox="1"/>
          <p:nvPr/>
        </p:nvSpPr>
        <p:spPr>
          <a:xfrm>
            <a:off x="582350" y="1847025"/>
            <a:ext cx="76965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rgbClr val="4EB16E"/>
                </a:solidFill>
                <a:latin typeface="Livvic"/>
                <a:ea typeface="Livvic"/>
                <a:cs typeface="Livvic"/>
                <a:sym typeface="Livvic"/>
              </a:rPr>
              <a:t>FAIRE CONNAÎTRE LES SOLS ET LES ENJEUX DE LEUR PRÉSERVATION</a:t>
            </a:r>
            <a:r>
              <a:rPr lang="en" sz="1700" dirty="0">
                <a:latin typeface="Livvic"/>
                <a:ea typeface="Livvic"/>
                <a:cs typeface="Livvic"/>
                <a:sym typeface="Livvic"/>
              </a:rPr>
              <a:t> </a:t>
            </a:r>
            <a:endParaRPr sz="1700" dirty="0"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208" name="Google Shape;208;p34"/>
          <p:cNvSpPr txBox="1"/>
          <p:nvPr/>
        </p:nvSpPr>
        <p:spPr>
          <a:xfrm>
            <a:off x="393875" y="1460750"/>
            <a:ext cx="30561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A0581F"/>
                </a:solidFill>
                <a:latin typeface="Livvic"/>
                <a:ea typeface="Livvic"/>
                <a:cs typeface="Livvic"/>
                <a:sym typeface="Livvic"/>
              </a:rPr>
              <a:t>La raison d’être de l’association :</a:t>
            </a:r>
            <a:r>
              <a:rPr lang="en" sz="1500" b="1">
                <a:solidFill>
                  <a:srgbClr val="A0581F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endParaRPr sz="1800" b="1">
              <a:solidFill>
                <a:srgbClr val="A0581F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209" name="Google Shape;209;p34"/>
          <p:cNvSpPr txBox="1"/>
          <p:nvPr/>
        </p:nvSpPr>
        <p:spPr>
          <a:xfrm>
            <a:off x="582350" y="2264200"/>
            <a:ext cx="4146000" cy="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4EB16E"/>
                </a:solidFill>
                <a:latin typeface="Livvic"/>
                <a:ea typeface="Livvic"/>
                <a:cs typeface="Livvic"/>
                <a:sym typeface="Livvic"/>
              </a:rPr>
              <a:t>PROMOUVOIR LES SCIENCES DU SOL</a:t>
            </a:r>
            <a:endParaRPr sz="1700"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210" name="Google Shape;210;p34"/>
          <p:cNvSpPr txBox="1"/>
          <p:nvPr/>
        </p:nvSpPr>
        <p:spPr>
          <a:xfrm>
            <a:off x="387050" y="3507306"/>
            <a:ext cx="13734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Chercheurs</a:t>
            </a:r>
            <a:endParaRPr sz="2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p34"/>
          <p:cNvSpPr txBox="1"/>
          <p:nvPr/>
        </p:nvSpPr>
        <p:spPr>
          <a:xfrm>
            <a:off x="5533025" y="3514956"/>
            <a:ext cx="1225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ingénieurs</a:t>
            </a:r>
            <a:endParaRPr sz="18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212;p34"/>
          <p:cNvSpPr txBox="1"/>
          <p:nvPr/>
        </p:nvSpPr>
        <p:spPr>
          <a:xfrm>
            <a:off x="7087463" y="3507306"/>
            <a:ext cx="16317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rgbClr val="4EB16E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r>
              <a:rPr lang="en" sz="1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Techniciens</a:t>
            </a:r>
            <a:endParaRPr sz="19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3" name="Google Shape;213;p34"/>
          <p:cNvPicPr preferRelativeResize="0"/>
          <p:nvPr/>
        </p:nvPicPr>
        <p:blipFill rotWithShape="1">
          <a:blip r:embed="rId4">
            <a:alphaModFix/>
          </a:blip>
          <a:srcRect t="33603" b="36792"/>
          <a:stretch/>
        </p:blipFill>
        <p:spPr>
          <a:xfrm>
            <a:off x="0" y="4153877"/>
            <a:ext cx="9144003" cy="1805599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4"/>
          <p:cNvSpPr/>
          <p:nvPr/>
        </p:nvSpPr>
        <p:spPr>
          <a:xfrm>
            <a:off x="894719" y="3105878"/>
            <a:ext cx="424212" cy="421961"/>
          </a:xfrm>
          <a:custGeom>
            <a:avLst/>
            <a:gdLst/>
            <a:ahLst/>
            <a:cxnLst/>
            <a:rect l="l" t="t" r="r" b="b"/>
            <a:pathLst>
              <a:path w="11721" h="11658" extrusionOk="0">
                <a:moveTo>
                  <a:pt x="7624" y="694"/>
                </a:moveTo>
                <a:cubicBezTo>
                  <a:pt x="9515" y="694"/>
                  <a:pt x="11058" y="2206"/>
                  <a:pt x="11058" y="4096"/>
                </a:cubicBezTo>
                <a:cubicBezTo>
                  <a:pt x="11058" y="5987"/>
                  <a:pt x="9515" y="7530"/>
                  <a:pt x="7624" y="7530"/>
                </a:cubicBezTo>
                <a:cubicBezTo>
                  <a:pt x="5734" y="7530"/>
                  <a:pt x="4190" y="5987"/>
                  <a:pt x="4190" y="4096"/>
                </a:cubicBezTo>
                <a:cubicBezTo>
                  <a:pt x="4190" y="2206"/>
                  <a:pt x="5734" y="694"/>
                  <a:pt x="7624" y="694"/>
                </a:cubicBezTo>
                <a:close/>
                <a:moveTo>
                  <a:pt x="3336" y="8066"/>
                </a:moveTo>
                <a:cubicBezTo>
                  <a:pt x="3426" y="8066"/>
                  <a:pt x="3513" y="8098"/>
                  <a:pt x="3560" y="8161"/>
                </a:cubicBezTo>
                <a:cubicBezTo>
                  <a:pt x="3686" y="8287"/>
                  <a:pt x="3686" y="8507"/>
                  <a:pt x="3560" y="8633"/>
                </a:cubicBezTo>
                <a:lnTo>
                  <a:pt x="1323" y="10870"/>
                </a:lnTo>
                <a:cubicBezTo>
                  <a:pt x="1260" y="10933"/>
                  <a:pt x="1174" y="10964"/>
                  <a:pt x="1087" y="10964"/>
                </a:cubicBezTo>
                <a:cubicBezTo>
                  <a:pt x="1001" y="10964"/>
                  <a:pt x="914" y="10933"/>
                  <a:pt x="851" y="10870"/>
                </a:cubicBezTo>
                <a:cubicBezTo>
                  <a:pt x="725" y="10744"/>
                  <a:pt x="725" y="10523"/>
                  <a:pt x="851" y="10397"/>
                </a:cubicBezTo>
                <a:lnTo>
                  <a:pt x="3088" y="8161"/>
                </a:lnTo>
                <a:cubicBezTo>
                  <a:pt x="3151" y="8098"/>
                  <a:pt x="3245" y="8066"/>
                  <a:pt x="3336" y="8066"/>
                </a:cubicBezTo>
                <a:close/>
                <a:moveTo>
                  <a:pt x="7624" y="1"/>
                </a:moveTo>
                <a:cubicBezTo>
                  <a:pt x="5356" y="1"/>
                  <a:pt x="3529" y="1860"/>
                  <a:pt x="3529" y="4096"/>
                </a:cubicBezTo>
                <a:cubicBezTo>
                  <a:pt x="3529" y="5136"/>
                  <a:pt x="3875" y="6050"/>
                  <a:pt x="4505" y="6743"/>
                </a:cubicBezTo>
                <a:lnTo>
                  <a:pt x="3812" y="7467"/>
                </a:lnTo>
                <a:cubicBezTo>
                  <a:pt x="3661" y="7386"/>
                  <a:pt x="3500" y="7347"/>
                  <a:pt x="3342" y="7347"/>
                </a:cubicBezTo>
                <a:cubicBezTo>
                  <a:pt x="3074" y="7347"/>
                  <a:pt x="2813" y="7458"/>
                  <a:pt x="2615" y="7656"/>
                </a:cubicBezTo>
                <a:lnTo>
                  <a:pt x="378" y="9893"/>
                </a:lnTo>
                <a:cubicBezTo>
                  <a:pt x="0" y="10271"/>
                  <a:pt x="0" y="10964"/>
                  <a:pt x="378" y="11343"/>
                </a:cubicBezTo>
                <a:cubicBezTo>
                  <a:pt x="567" y="11532"/>
                  <a:pt x="851" y="11658"/>
                  <a:pt x="1103" y="11658"/>
                </a:cubicBezTo>
                <a:cubicBezTo>
                  <a:pt x="1355" y="11658"/>
                  <a:pt x="1607" y="11532"/>
                  <a:pt x="1796" y="11343"/>
                </a:cubicBezTo>
                <a:lnTo>
                  <a:pt x="4033" y="9106"/>
                </a:lnTo>
                <a:cubicBezTo>
                  <a:pt x="4348" y="8791"/>
                  <a:pt x="4442" y="8318"/>
                  <a:pt x="4253" y="7909"/>
                </a:cubicBezTo>
                <a:lnTo>
                  <a:pt x="4947" y="7215"/>
                </a:lnTo>
                <a:cubicBezTo>
                  <a:pt x="5671" y="7814"/>
                  <a:pt x="6616" y="8192"/>
                  <a:pt x="7593" y="8192"/>
                </a:cubicBezTo>
                <a:cubicBezTo>
                  <a:pt x="9861" y="8192"/>
                  <a:pt x="11689" y="6333"/>
                  <a:pt x="11689" y="4096"/>
                </a:cubicBezTo>
                <a:cubicBezTo>
                  <a:pt x="11720" y="1828"/>
                  <a:pt x="9861" y="1"/>
                  <a:pt x="7624" y="1"/>
                </a:cubicBezTo>
                <a:close/>
              </a:path>
            </a:pathLst>
          </a:custGeom>
          <a:solidFill>
            <a:srgbClr val="A0581F"/>
          </a:solidFill>
          <a:ln w="9525" cap="flat" cmpd="sng">
            <a:solidFill>
              <a:srgbClr val="A0581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5" name="Google Shape;215;p34"/>
          <p:cNvGrpSpPr/>
          <p:nvPr/>
        </p:nvGrpSpPr>
        <p:grpSpPr>
          <a:xfrm>
            <a:off x="5885893" y="3104765"/>
            <a:ext cx="424188" cy="424188"/>
            <a:chOff x="-4573475" y="2045850"/>
            <a:chExt cx="293800" cy="293800"/>
          </a:xfrm>
        </p:grpSpPr>
        <p:sp>
          <p:nvSpPr>
            <p:cNvPr id="216" name="Google Shape;216;p34"/>
            <p:cNvSpPr/>
            <p:nvPr/>
          </p:nvSpPr>
          <p:spPr>
            <a:xfrm>
              <a:off x="-4573475" y="2045850"/>
              <a:ext cx="293800" cy="293800"/>
            </a:xfrm>
            <a:custGeom>
              <a:avLst/>
              <a:gdLst/>
              <a:ahLst/>
              <a:cxnLst/>
              <a:rect l="l" t="t" r="r" b="b"/>
              <a:pathLst>
                <a:path w="11752" h="11752" extrusionOk="0">
                  <a:moveTo>
                    <a:pt x="6333" y="756"/>
                  </a:moveTo>
                  <a:lnTo>
                    <a:pt x="6459" y="1292"/>
                  </a:lnTo>
                  <a:cubicBezTo>
                    <a:pt x="6490" y="1418"/>
                    <a:pt x="6585" y="1544"/>
                    <a:pt x="6742" y="1576"/>
                  </a:cubicBezTo>
                  <a:cubicBezTo>
                    <a:pt x="7372" y="1702"/>
                    <a:pt x="7908" y="1922"/>
                    <a:pt x="8444" y="2300"/>
                  </a:cubicBezTo>
                  <a:cubicBezTo>
                    <a:pt x="8491" y="2332"/>
                    <a:pt x="8546" y="2347"/>
                    <a:pt x="8605" y="2347"/>
                  </a:cubicBezTo>
                  <a:cubicBezTo>
                    <a:pt x="8664" y="2347"/>
                    <a:pt x="8727" y="2332"/>
                    <a:pt x="8790" y="2300"/>
                  </a:cubicBezTo>
                  <a:lnTo>
                    <a:pt x="9231" y="2017"/>
                  </a:lnTo>
                  <a:lnTo>
                    <a:pt x="9798" y="2584"/>
                  </a:lnTo>
                  <a:lnTo>
                    <a:pt x="9546" y="3025"/>
                  </a:lnTo>
                  <a:cubicBezTo>
                    <a:pt x="9452" y="3151"/>
                    <a:pt x="9452" y="3308"/>
                    <a:pt x="9546" y="3371"/>
                  </a:cubicBezTo>
                  <a:cubicBezTo>
                    <a:pt x="9893" y="3907"/>
                    <a:pt x="10113" y="4505"/>
                    <a:pt x="10239" y="5073"/>
                  </a:cubicBezTo>
                  <a:cubicBezTo>
                    <a:pt x="10271" y="5199"/>
                    <a:pt x="10365" y="5325"/>
                    <a:pt x="10523" y="5356"/>
                  </a:cubicBezTo>
                  <a:lnTo>
                    <a:pt x="11058" y="5482"/>
                  </a:lnTo>
                  <a:lnTo>
                    <a:pt x="11058" y="6301"/>
                  </a:lnTo>
                  <a:lnTo>
                    <a:pt x="10523" y="6427"/>
                  </a:lnTo>
                  <a:cubicBezTo>
                    <a:pt x="10397" y="6459"/>
                    <a:pt x="10271" y="6553"/>
                    <a:pt x="10239" y="6711"/>
                  </a:cubicBezTo>
                  <a:cubicBezTo>
                    <a:pt x="10113" y="7309"/>
                    <a:pt x="9893" y="7877"/>
                    <a:pt x="9546" y="8381"/>
                  </a:cubicBezTo>
                  <a:cubicBezTo>
                    <a:pt x="9452" y="8507"/>
                    <a:pt x="9452" y="8633"/>
                    <a:pt x="9546" y="8759"/>
                  </a:cubicBezTo>
                  <a:lnTo>
                    <a:pt x="9798" y="9168"/>
                  </a:lnTo>
                  <a:lnTo>
                    <a:pt x="9231" y="9767"/>
                  </a:lnTo>
                  <a:lnTo>
                    <a:pt x="8790" y="9483"/>
                  </a:lnTo>
                  <a:cubicBezTo>
                    <a:pt x="8727" y="9452"/>
                    <a:pt x="8656" y="9436"/>
                    <a:pt x="8593" y="9436"/>
                  </a:cubicBezTo>
                  <a:cubicBezTo>
                    <a:pt x="8530" y="9436"/>
                    <a:pt x="8475" y="9452"/>
                    <a:pt x="8444" y="9483"/>
                  </a:cubicBezTo>
                  <a:cubicBezTo>
                    <a:pt x="7908" y="9861"/>
                    <a:pt x="7341" y="10082"/>
                    <a:pt x="6742" y="10208"/>
                  </a:cubicBezTo>
                  <a:cubicBezTo>
                    <a:pt x="6616" y="10239"/>
                    <a:pt x="6490" y="10334"/>
                    <a:pt x="6459" y="10428"/>
                  </a:cubicBezTo>
                  <a:lnTo>
                    <a:pt x="6333" y="10964"/>
                  </a:lnTo>
                  <a:lnTo>
                    <a:pt x="5514" y="10964"/>
                  </a:lnTo>
                  <a:lnTo>
                    <a:pt x="5388" y="10428"/>
                  </a:lnTo>
                  <a:cubicBezTo>
                    <a:pt x="5356" y="10334"/>
                    <a:pt x="5230" y="10208"/>
                    <a:pt x="5136" y="10208"/>
                  </a:cubicBezTo>
                  <a:cubicBezTo>
                    <a:pt x="4505" y="10082"/>
                    <a:pt x="3938" y="9861"/>
                    <a:pt x="3434" y="9483"/>
                  </a:cubicBezTo>
                  <a:cubicBezTo>
                    <a:pt x="3371" y="9452"/>
                    <a:pt x="3308" y="9436"/>
                    <a:pt x="3249" y="9436"/>
                  </a:cubicBezTo>
                  <a:cubicBezTo>
                    <a:pt x="3190" y="9436"/>
                    <a:pt x="3135" y="9452"/>
                    <a:pt x="3088" y="9483"/>
                  </a:cubicBezTo>
                  <a:lnTo>
                    <a:pt x="2647" y="9767"/>
                  </a:lnTo>
                  <a:lnTo>
                    <a:pt x="2048" y="9168"/>
                  </a:lnTo>
                  <a:lnTo>
                    <a:pt x="2332" y="8759"/>
                  </a:lnTo>
                  <a:cubicBezTo>
                    <a:pt x="2395" y="8633"/>
                    <a:pt x="2395" y="8475"/>
                    <a:pt x="2332" y="8381"/>
                  </a:cubicBezTo>
                  <a:cubicBezTo>
                    <a:pt x="1985" y="7877"/>
                    <a:pt x="1733" y="7278"/>
                    <a:pt x="1607" y="6711"/>
                  </a:cubicBezTo>
                  <a:cubicBezTo>
                    <a:pt x="1575" y="6585"/>
                    <a:pt x="1512" y="6459"/>
                    <a:pt x="1386" y="6427"/>
                  </a:cubicBezTo>
                  <a:lnTo>
                    <a:pt x="882" y="6301"/>
                  </a:lnTo>
                  <a:lnTo>
                    <a:pt x="882" y="5482"/>
                  </a:lnTo>
                  <a:lnTo>
                    <a:pt x="1386" y="5356"/>
                  </a:lnTo>
                  <a:cubicBezTo>
                    <a:pt x="1512" y="5325"/>
                    <a:pt x="1607" y="5199"/>
                    <a:pt x="1607" y="5073"/>
                  </a:cubicBezTo>
                  <a:cubicBezTo>
                    <a:pt x="1733" y="4442"/>
                    <a:pt x="1985" y="3907"/>
                    <a:pt x="2332" y="3371"/>
                  </a:cubicBezTo>
                  <a:cubicBezTo>
                    <a:pt x="2395" y="3277"/>
                    <a:pt x="2395" y="3151"/>
                    <a:pt x="2332" y="3025"/>
                  </a:cubicBezTo>
                  <a:lnTo>
                    <a:pt x="2048" y="2584"/>
                  </a:lnTo>
                  <a:lnTo>
                    <a:pt x="2647" y="2017"/>
                  </a:lnTo>
                  <a:lnTo>
                    <a:pt x="3088" y="2300"/>
                  </a:lnTo>
                  <a:cubicBezTo>
                    <a:pt x="3135" y="2332"/>
                    <a:pt x="3198" y="2347"/>
                    <a:pt x="3261" y="2347"/>
                  </a:cubicBezTo>
                  <a:cubicBezTo>
                    <a:pt x="3324" y="2347"/>
                    <a:pt x="3387" y="2332"/>
                    <a:pt x="3434" y="2300"/>
                  </a:cubicBezTo>
                  <a:cubicBezTo>
                    <a:pt x="3938" y="1922"/>
                    <a:pt x="4537" y="1702"/>
                    <a:pt x="5136" y="1576"/>
                  </a:cubicBezTo>
                  <a:cubicBezTo>
                    <a:pt x="5230" y="1544"/>
                    <a:pt x="5356" y="1450"/>
                    <a:pt x="5388" y="1292"/>
                  </a:cubicBezTo>
                  <a:lnTo>
                    <a:pt x="5514" y="756"/>
                  </a:lnTo>
                  <a:close/>
                  <a:moveTo>
                    <a:pt x="5167" y="0"/>
                  </a:moveTo>
                  <a:cubicBezTo>
                    <a:pt x="5009" y="0"/>
                    <a:pt x="4852" y="126"/>
                    <a:pt x="4852" y="284"/>
                  </a:cubicBezTo>
                  <a:lnTo>
                    <a:pt x="4694" y="882"/>
                  </a:lnTo>
                  <a:cubicBezTo>
                    <a:pt x="4127" y="977"/>
                    <a:pt x="3623" y="1229"/>
                    <a:pt x="3119" y="1513"/>
                  </a:cubicBezTo>
                  <a:lnTo>
                    <a:pt x="2615" y="1197"/>
                  </a:lnTo>
                  <a:cubicBezTo>
                    <a:pt x="2557" y="1154"/>
                    <a:pt x="2485" y="1130"/>
                    <a:pt x="2412" y="1130"/>
                  </a:cubicBezTo>
                  <a:cubicBezTo>
                    <a:pt x="2327" y="1130"/>
                    <a:pt x="2242" y="1161"/>
                    <a:pt x="2174" y="1229"/>
                  </a:cubicBezTo>
                  <a:lnTo>
                    <a:pt x="1197" y="2206"/>
                  </a:lnTo>
                  <a:cubicBezTo>
                    <a:pt x="1071" y="2332"/>
                    <a:pt x="1071" y="2489"/>
                    <a:pt x="1134" y="2647"/>
                  </a:cubicBezTo>
                  <a:lnTo>
                    <a:pt x="1449" y="3151"/>
                  </a:lnTo>
                  <a:cubicBezTo>
                    <a:pt x="1134" y="3623"/>
                    <a:pt x="945" y="4159"/>
                    <a:pt x="819" y="4726"/>
                  </a:cubicBezTo>
                  <a:lnTo>
                    <a:pt x="284" y="4884"/>
                  </a:lnTo>
                  <a:cubicBezTo>
                    <a:pt x="126" y="4915"/>
                    <a:pt x="0" y="5041"/>
                    <a:pt x="0" y="5199"/>
                  </a:cubicBezTo>
                  <a:lnTo>
                    <a:pt x="0" y="6585"/>
                  </a:lnTo>
                  <a:cubicBezTo>
                    <a:pt x="0" y="6742"/>
                    <a:pt x="126" y="6868"/>
                    <a:pt x="284" y="6900"/>
                  </a:cubicBezTo>
                  <a:lnTo>
                    <a:pt x="819" y="7057"/>
                  </a:lnTo>
                  <a:cubicBezTo>
                    <a:pt x="945" y="7593"/>
                    <a:pt x="1197" y="8129"/>
                    <a:pt x="1449" y="8633"/>
                  </a:cubicBezTo>
                  <a:lnTo>
                    <a:pt x="1134" y="9137"/>
                  </a:lnTo>
                  <a:cubicBezTo>
                    <a:pt x="1071" y="9263"/>
                    <a:pt x="1071" y="9452"/>
                    <a:pt x="1197" y="9578"/>
                  </a:cubicBezTo>
                  <a:lnTo>
                    <a:pt x="2174" y="10554"/>
                  </a:lnTo>
                  <a:cubicBezTo>
                    <a:pt x="2242" y="10622"/>
                    <a:pt x="2318" y="10653"/>
                    <a:pt x="2399" y="10653"/>
                  </a:cubicBezTo>
                  <a:cubicBezTo>
                    <a:pt x="2469" y="10653"/>
                    <a:pt x="2542" y="10630"/>
                    <a:pt x="2615" y="10586"/>
                  </a:cubicBezTo>
                  <a:lnTo>
                    <a:pt x="3119" y="10271"/>
                  </a:lnTo>
                  <a:cubicBezTo>
                    <a:pt x="3592" y="10586"/>
                    <a:pt x="4127" y="10806"/>
                    <a:pt x="4694" y="10901"/>
                  </a:cubicBezTo>
                  <a:lnTo>
                    <a:pt x="4852" y="11468"/>
                  </a:lnTo>
                  <a:cubicBezTo>
                    <a:pt x="4883" y="11626"/>
                    <a:pt x="5009" y="11752"/>
                    <a:pt x="5167" y="11752"/>
                  </a:cubicBezTo>
                  <a:lnTo>
                    <a:pt x="6553" y="11752"/>
                  </a:lnTo>
                  <a:cubicBezTo>
                    <a:pt x="6711" y="11752"/>
                    <a:pt x="6805" y="11626"/>
                    <a:pt x="6868" y="11468"/>
                  </a:cubicBezTo>
                  <a:lnTo>
                    <a:pt x="7026" y="10901"/>
                  </a:lnTo>
                  <a:cubicBezTo>
                    <a:pt x="7561" y="10806"/>
                    <a:pt x="8065" y="10554"/>
                    <a:pt x="8601" y="10271"/>
                  </a:cubicBezTo>
                  <a:lnTo>
                    <a:pt x="9105" y="10586"/>
                  </a:lnTo>
                  <a:cubicBezTo>
                    <a:pt x="9164" y="10630"/>
                    <a:pt x="9236" y="10653"/>
                    <a:pt x="9309" y="10653"/>
                  </a:cubicBezTo>
                  <a:cubicBezTo>
                    <a:pt x="9393" y="10653"/>
                    <a:pt x="9479" y="10622"/>
                    <a:pt x="9546" y="10554"/>
                  </a:cubicBezTo>
                  <a:lnTo>
                    <a:pt x="10523" y="9578"/>
                  </a:lnTo>
                  <a:cubicBezTo>
                    <a:pt x="10649" y="9452"/>
                    <a:pt x="10649" y="9294"/>
                    <a:pt x="10554" y="9137"/>
                  </a:cubicBezTo>
                  <a:lnTo>
                    <a:pt x="10239" y="8633"/>
                  </a:lnTo>
                  <a:cubicBezTo>
                    <a:pt x="10554" y="8160"/>
                    <a:pt x="10743" y="7656"/>
                    <a:pt x="10869" y="7057"/>
                  </a:cubicBezTo>
                  <a:lnTo>
                    <a:pt x="11468" y="6900"/>
                  </a:lnTo>
                  <a:cubicBezTo>
                    <a:pt x="11626" y="6868"/>
                    <a:pt x="11752" y="6742"/>
                    <a:pt x="11752" y="6585"/>
                  </a:cubicBezTo>
                  <a:lnTo>
                    <a:pt x="11752" y="5199"/>
                  </a:lnTo>
                  <a:cubicBezTo>
                    <a:pt x="11752" y="5041"/>
                    <a:pt x="11626" y="4915"/>
                    <a:pt x="11468" y="4884"/>
                  </a:cubicBezTo>
                  <a:lnTo>
                    <a:pt x="10869" y="4726"/>
                  </a:lnTo>
                  <a:cubicBezTo>
                    <a:pt x="10743" y="4159"/>
                    <a:pt x="10523" y="3655"/>
                    <a:pt x="10239" y="3151"/>
                  </a:cubicBezTo>
                  <a:lnTo>
                    <a:pt x="10554" y="2647"/>
                  </a:lnTo>
                  <a:cubicBezTo>
                    <a:pt x="10649" y="2521"/>
                    <a:pt x="10649" y="2332"/>
                    <a:pt x="10523" y="2206"/>
                  </a:cubicBezTo>
                  <a:lnTo>
                    <a:pt x="9546" y="1229"/>
                  </a:lnTo>
                  <a:cubicBezTo>
                    <a:pt x="9479" y="1161"/>
                    <a:pt x="9402" y="1130"/>
                    <a:pt x="9321" y="1130"/>
                  </a:cubicBezTo>
                  <a:cubicBezTo>
                    <a:pt x="9251" y="1130"/>
                    <a:pt x="9178" y="1154"/>
                    <a:pt x="9105" y="1197"/>
                  </a:cubicBezTo>
                  <a:lnTo>
                    <a:pt x="8601" y="1513"/>
                  </a:lnTo>
                  <a:cubicBezTo>
                    <a:pt x="8128" y="1197"/>
                    <a:pt x="7593" y="977"/>
                    <a:pt x="7026" y="882"/>
                  </a:cubicBezTo>
                  <a:lnTo>
                    <a:pt x="6868" y="284"/>
                  </a:lnTo>
                  <a:cubicBezTo>
                    <a:pt x="6805" y="126"/>
                    <a:pt x="6711" y="0"/>
                    <a:pt x="6553" y="0"/>
                  </a:cubicBezTo>
                  <a:close/>
                </a:path>
              </a:pathLst>
            </a:custGeom>
            <a:solidFill>
              <a:srgbClr val="A058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34"/>
            <p:cNvSpPr/>
            <p:nvPr/>
          </p:nvSpPr>
          <p:spPr>
            <a:xfrm>
              <a:off x="-4521500" y="2099400"/>
              <a:ext cx="189050" cy="188275"/>
            </a:xfrm>
            <a:custGeom>
              <a:avLst/>
              <a:gdLst/>
              <a:ahLst/>
              <a:cxnLst/>
              <a:rect l="l" t="t" r="r" b="b"/>
              <a:pathLst>
                <a:path w="7562" h="7531" extrusionOk="0">
                  <a:moveTo>
                    <a:pt x="3750" y="662"/>
                  </a:moveTo>
                  <a:cubicBezTo>
                    <a:pt x="5451" y="662"/>
                    <a:pt x="6837" y="2017"/>
                    <a:pt x="6837" y="3718"/>
                  </a:cubicBezTo>
                  <a:cubicBezTo>
                    <a:pt x="6869" y="5104"/>
                    <a:pt x="6049" y="6239"/>
                    <a:pt x="4821" y="6648"/>
                  </a:cubicBezTo>
                  <a:lnTo>
                    <a:pt x="4821" y="5892"/>
                  </a:lnTo>
                  <a:cubicBezTo>
                    <a:pt x="5640" y="5514"/>
                    <a:pt x="6207" y="4663"/>
                    <a:pt x="6207" y="3718"/>
                  </a:cubicBezTo>
                  <a:cubicBezTo>
                    <a:pt x="6207" y="2710"/>
                    <a:pt x="5577" y="1796"/>
                    <a:pt x="4569" y="1481"/>
                  </a:cubicBezTo>
                  <a:cubicBezTo>
                    <a:pt x="4535" y="1472"/>
                    <a:pt x="4501" y="1467"/>
                    <a:pt x="4468" y="1467"/>
                  </a:cubicBezTo>
                  <a:cubicBezTo>
                    <a:pt x="4278" y="1467"/>
                    <a:pt x="4096" y="1609"/>
                    <a:pt x="4096" y="1796"/>
                  </a:cubicBezTo>
                  <a:lnTo>
                    <a:pt x="4096" y="3372"/>
                  </a:lnTo>
                  <a:lnTo>
                    <a:pt x="3435" y="3372"/>
                  </a:lnTo>
                  <a:lnTo>
                    <a:pt x="3435" y="1796"/>
                  </a:lnTo>
                  <a:cubicBezTo>
                    <a:pt x="3435" y="1609"/>
                    <a:pt x="3276" y="1467"/>
                    <a:pt x="3073" y="1467"/>
                  </a:cubicBezTo>
                  <a:cubicBezTo>
                    <a:pt x="3037" y="1467"/>
                    <a:pt x="3000" y="1472"/>
                    <a:pt x="2962" y="1481"/>
                  </a:cubicBezTo>
                  <a:cubicBezTo>
                    <a:pt x="2017" y="1828"/>
                    <a:pt x="1355" y="2742"/>
                    <a:pt x="1355" y="3718"/>
                  </a:cubicBezTo>
                  <a:cubicBezTo>
                    <a:pt x="1355" y="4663"/>
                    <a:pt x="1891" y="5514"/>
                    <a:pt x="2741" y="5892"/>
                  </a:cubicBezTo>
                  <a:lnTo>
                    <a:pt x="2741" y="6648"/>
                  </a:lnTo>
                  <a:cubicBezTo>
                    <a:pt x="1544" y="6207"/>
                    <a:pt x="694" y="5073"/>
                    <a:pt x="694" y="3718"/>
                  </a:cubicBezTo>
                  <a:cubicBezTo>
                    <a:pt x="694" y="2017"/>
                    <a:pt x="2048" y="662"/>
                    <a:pt x="3750" y="662"/>
                  </a:cubicBezTo>
                  <a:close/>
                  <a:moveTo>
                    <a:pt x="4852" y="2363"/>
                  </a:moveTo>
                  <a:cubicBezTo>
                    <a:pt x="5293" y="2679"/>
                    <a:pt x="5514" y="3183"/>
                    <a:pt x="5514" y="3718"/>
                  </a:cubicBezTo>
                  <a:cubicBezTo>
                    <a:pt x="5514" y="4443"/>
                    <a:pt x="5041" y="5104"/>
                    <a:pt x="4380" y="5356"/>
                  </a:cubicBezTo>
                  <a:cubicBezTo>
                    <a:pt x="4254" y="5388"/>
                    <a:pt x="4159" y="5545"/>
                    <a:pt x="4159" y="5671"/>
                  </a:cubicBezTo>
                  <a:lnTo>
                    <a:pt x="4159" y="6806"/>
                  </a:lnTo>
                  <a:lnTo>
                    <a:pt x="3781" y="6806"/>
                  </a:lnTo>
                  <a:cubicBezTo>
                    <a:pt x="3734" y="6821"/>
                    <a:pt x="3679" y="6829"/>
                    <a:pt x="3624" y="6829"/>
                  </a:cubicBezTo>
                  <a:cubicBezTo>
                    <a:pt x="3568" y="6829"/>
                    <a:pt x="3513" y="6821"/>
                    <a:pt x="3466" y="6806"/>
                  </a:cubicBezTo>
                  <a:lnTo>
                    <a:pt x="3466" y="5671"/>
                  </a:lnTo>
                  <a:cubicBezTo>
                    <a:pt x="3466" y="5514"/>
                    <a:pt x="3403" y="5388"/>
                    <a:pt x="3246" y="5356"/>
                  </a:cubicBezTo>
                  <a:cubicBezTo>
                    <a:pt x="2584" y="5104"/>
                    <a:pt x="2111" y="4443"/>
                    <a:pt x="2111" y="3718"/>
                  </a:cubicBezTo>
                  <a:cubicBezTo>
                    <a:pt x="2111" y="3183"/>
                    <a:pt x="2363" y="2679"/>
                    <a:pt x="2773" y="2363"/>
                  </a:cubicBezTo>
                  <a:lnTo>
                    <a:pt x="2773" y="3718"/>
                  </a:lnTo>
                  <a:cubicBezTo>
                    <a:pt x="2773" y="3939"/>
                    <a:pt x="2930" y="4096"/>
                    <a:pt x="3120" y="4096"/>
                  </a:cubicBezTo>
                  <a:lnTo>
                    <a:pt x="4506" y="4096"/>
                  </a:lnTo>
                  <a:cubicBezTo>
                    <a:pt x="4695" y="4096"/>
                    <a:pt x="4852" y="3939"/>
                    <a:pt x="4852" y="3718"/>
                  </a:cubicBezTo>
                  <a:lnTo>
                    <a:pt x="4852" y="2363"/>
                  </a:lnTo>
                  <a:close/>
                  <a:moveTo>
                    <a:pt x="3781" y="1"/>
                  </a:moveTo>
                  <a:cubicBezTo>
                    <a:pt x="1702" y="1"/>
                    <a:pt x="1" y="1670"/>
                    <a:pt x="1" y="3781"/>
                  </a:cubicBezTo>
                  <a:cubicBezTo>
                    <a:pt x="1" y="5861"/>
                    <a:pt x="1702" y="7530"/>
                    <a:pt x="3781" y="7530"/>
                  </a:cubicBezTo>
                  <a:cubicBezTo>
                    <a:pt x="5892" y="7530"/>
                    <a:pt x="7562" y="5861"/>
                    <a:pt x="7562" y="3781"/>
                  </a:cubicBezTo>
                  <a:cubicBezTo>
                    <a:pt x="7562" y="1670"/>
                    <a:pt x="5892" y="1"/>
                    <a:pt x="3781" y="1"/>
                  </a:cubicBezTo>
                  <a:close/>
                </a:path>
              </a:pathLst>
            </a:custGeom>
            <a:solidFill>
              <a:srgbClr val="A058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8" name="Google Shape;218;p34"/>
          <p:cNvSpPr/>
          <p:nvPr/>
        </p:nvSpPr>
        <p:spPr>
          <a:xfrm>
            <a:off x="7614993" y="3112322"/>
            <a:ext cx="424239" cy="409075"/>
          </a:xfrm>
          <a:custGeom>
            <a:avLst/>
            <a:gdLst/>
            <a:ahLst/>
            <a:cxnLst/>
            <a:rect l="l" t="t" r="r" b="b"/>
            <a:pathLst>
              <a:path w="12109" h="11677" extrusionOk="0">
                <a:moveTo>
                  <a:pt x="9031" y="673"/>
                </a:moveTo>
                <a:cubicBezTo>
                  <a:pt x="9120" y="673"/>
                  <a:pt x="9210" y="709"/>
                  <a:pt x="9275" y="780"/>
                </a:cubicBezTo>
                <a:lnTo>
                  <a:pt x="11216" y="2709"/>
                </a:lnTo>
                <a:cubicBezTo>
                  <a:pt x="11347" y="2840"/>
                  <a:pt x="11347" y="3066"/>
                  <a:pt x="11216" y="3197"/>
                </a:cubicBezTo>
                <a:cubicBezTo>
                  <a:pt x="11144" y="3268"/>
                  <a:pt x="11055" y="3304"/>
                  <a:pt x="10966" y="3304"/>
                </a:cubicBezTo>
                <a:cubicBezTo>
                  <a:pt x="10876" y="3304"/>
                  <a:pt x="10787" y="3268"/>
                  <a:pt x="10716" y="3197"/>
                </a:cubicBezTo>
                <a:lnTo>
                  <a:pt x="8787" y="1268"/>
                </a:lnTo>
                <a:cubicBezTo>
                  <a:pt x="8656" y="1137"/>
                  <a:pt x="8656" y="911"/>
                  <a:pt x="8787" y="780"/>
                </a:cubicBezTo>
                <a:cubicBezTo>
                  <a:pt x="8852" y="709"/>
                  <a:pt x="8942" y="673"/>
                  <a:pt x="9031" y="673"/>
                </a:cubicBezTo>
                <a:close/>
                <a:moveTo>
                  <a:pt x="8632" y="2066"/>
                </a:moveTo>
                <a:lnTo>
                  <a:pt x="9894" y="3328"/>
                </a:lnTo>
                <a:lnTo>
                  <a:pt x="8620" y="3995"/>
                </a:lnTo>
                <a:lnTo>
                  <a:pt x="8001" y="3364"/>
                </a:lnTo>
                <a:lnTo>
                  <a:pt x="8632" y="2066"/>
                </a:lnTo>
                <a:close/>
                <a:moveTo>
                  <a:pt x="7596" y="3935"/>
                </a:moveTo>
                <a:lnTo>
                  <a:pt x="8084" y="4423"/>
                </a:lnTo>
                <a:lnTo>
                  <a:pt x="4941" y="7531"/>
                </a:lnTo>
                <a:cubicBezTo>
                  <a:pt x="4501" y="7971"/>
                  <a:pt x="4048" y="8352"/>
                  <a:pt x="3334" y="8662"/>
                </a:cubicBezTo>
                <a:cubicBezTo>
                  <a:pt x="3632" y="7948"/>
                  <a:pt x="4024" y="7507"/>
                  <a:pt x="4465" y="7055"/>
                </a:cubicBezTo>
                <a:lnTo>
                  <a:pt x="7596" y="3935"/>
                </a:lnTo>
                <a:close/>
                <a:moveTo>
                  <a:pt x="3006" y="6242"/>
                </a:moveTo>
                <a:cubicBezTo>
                  <a:pt x="3096" y="6242"/>
                  <a:pt x="3185" y="6275"/>
                  <a:pt x="3251" y="6340"/>
                </a:cubicBezTo>
                <a:lnTo>
                  <a:pt x="3739" y="6828"/>
                </a:lnTo>
                <a:cubicBezTo>
                  <a:pt x="3203" y="7400"/>
                  <a:pt x="2798" y="8079"/>
                  <a:pt x="2548" y="8829"/>
                </a:cubicBezTo>
                <a:lnTo>
                  <a:pt x="2441" y="9150"/>
                </a:lnTo>
                <a:cubicBezTo>
                  <a:pt x="2393" y="9269"/>
                  <a:pt x="2429" y="9412"/>
                  <a:pt x="2536" y="9507"/>
                </a:cubicBezTo>
                <a:cubicBezTo>
                  <a:pt x="2600" y="9580"/>
                  <a:pt x="2691" y="9611"/>
                  <a:pt x="2795" y="9611"/>
                </a:cubicBezTo>
                <a:cubicBezTo>
                  <a:pt x="2827" y="9611"/>
                  <a:pt x="2860" y="9608"/>
                  <a:pt x="2893" y="9603"/>
                </a:cubicBezTo>
                <a:cubicBezTo>
                  <a:pt x="3346" y="9448"/>
                  <a:pt x="4274" y="9186"/>
                  <a:pt x="5191" y="8305"/>
                </a:cubicBezTo>
                <a:lnTo>
                  <a:pt x="5656" y="8757"/>
                </a:lnTo>
                <a:cubicBezTo>
                  <a:pt x="5798" y="8888"/>
                  <a:pt x="5798" y="9114"/>
                  <a:pt x="5656" y="9245"/>
                </a:cubicBezTo>
                <a:lnTo>
                  <a:pt x="5179" y="9722"/>
                </a:lnTo>
                <a:cubicBezTo>
                  <a:pt x="4338" y="10563"/>
                  <a:pt x="3203" y="11015"/>
                  <a:pt x="2046" y="11015"/>
                </a:cubicBezTo>
                <a:cubicBezTo>
                  <a:pt x="1729" y="11015"/>
                  <a:pt x="1410" y="10981"/>
                  <a:pt x="1095" y="10912"/>
                </a:cubicBezTo>
                <a:cubicBezTo>
                  <a:pt x="762" y="9436"/>
                  <a:pt x="1203" y="7888"/>
                  <a:pt x="2286" y="6816"/>
                </a:cubicBezTo>
                <a:lnTo>
                  <a:pt x="2762" y="6340"/>
                </a:lnTo>
                <a:cubicBezTo>
                  <a:pt x="2828" y="6275"/>
                  <a:pt x="2917" y="6242"/>
                  <a:pt x="3006" y="6242"/>
                </a:cubicBezTo>
                <a:close/>
                <a:moveTo>
                  <a:pt x="9041" y="0"/>
                </a:moveTo>
                <a:cubicBezTo>
                  <a:pt x="8778" y="0"/>
                  <a:pt x="8513" y="101"/>
                  <a:pt x="8311" y="304"/>
                </a:cubicBezTo>
                <a:cubicBezTo>
                  <a:pt x="7965" y="637"/>
                  <a:pt x="7918" y="1161"/>
                  <a:pt x="8144" y="1554"/>
                </a:cubicBezTo>
                <a:lnTo>
                  <a:pt x="7299" y="3245"/>
                </a:lnTo>
                <a:lnTo>
                  <a:pt x="4215" y="6328"/>
                </a:lnTo>
                <a:lnTo>
                  <a:pt x="3727" y="5840"/>
                </a:lnTo>
                <a:cubicBezTo>
                  <a:pt x="3524" y="5638"/>
                  <a:pt x="3259" y="5537"/>
                  <a:pt x="2995" y="5537"/>
                </a:cubicBezTo>
                <a:cubicBezTo>
                  <a:pt x="2730" y="5537"/>
                  <a:pt x="2465" y="5638"/>
                  <a:pt x="2262" y="5840"/>
                </a:cubicBezTo>
                <a:lnTo>
                  <a:pt x="1786" y="6316"/>
                </a:lnTo>
                <a:cubicBezTo>
                  <a:pt x="500" y="7602"/>
                  <a:pt x="0" y="9495"/>
                  <a:pt x="476" y="11258"/>
                </a:cubicBezTo>
                <a:cubicBezTo>
                  <a:pt x="512" y="11377"/>
                  <a:pt x="595" y="11460"/>
                  <a:pt x="714" y="11496"/>
                </a:cubicBezTo>
                <a:cubicBezTo>
                  <a:pt x="1157" y="11617"/>
                  <a:pt x="1606" y="11676"/>
                  <a:pt x="2052" y="11676"/>
                </a:cubicBezTo>
                <a:cubicBezTo>
                  <a:pt x="3394" y="11676"/>
                  <a:pt x="4699" y="11142"/>
                  <a:pt x="5656" y="10186"/>
                </a:cubicBezTo>
                <a:lnTo>
                  <a:pt x="6132" y="9710"/>
                </a:lnTo>
                <a:cubicBezTo>
                  <a:pt x="6537" y="9305"/>
                  <a:pt x="6537" y="8650"/>
                  <a:pt x="6132" y="8245"/>
                </a:cubicBezTo>
                <a:lnTo>
                  <a:pt x="5644" y="7757"/>
                </a:lnTo>
                <a:lnTo>
                  <a:pt x="8727" y="4673"/>
                </a:lnTo>
                <a:lnTo>
                  <a:pt x="10418" y="3828"/>
                </a:lnTo>
                <a:cubicBezTo>
                  <a:pt x="10578" y="3920"/>
                  <a:pt x="10759" y="3967"/>
                  <a:pt x="10940" y="3967"/>
                </a:cubicBezTo>
                <a:cubicBezTo>
                  <a:pt x="11205" y="3967"/>
                  <a:pt x="11470" y="3866"/>
                  <a:pt x="11668" y="3661"/>
                </a:cubicBezTo>
                <a:cubicBezTo>
                  <a:pt x="12109" y="3292"/>
                  <a:pt x="12109" y="2637"/>
                  <a:pt x="11704" y="2233"/>
                </a:cubicBezTo>
                <a:lnTo>
                  <a:pt x="9763" y="304"/>
                </a:lnTo>
                <a:cubicBezTo>
                  <a:pt x="9567" y="101"/>
                  <a:pt x="9305" y="0"/>
                  <a:pt x="9041" y="0"/>
                </a:cubicBezTo>
                <a:close/>
              </a:path>
            </a:pathLst>
          </a:custGeom>
          <a:solidFill>
            <a:srgbClr val="A058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34"/>
          <p:cNvSpPr/>
          <p:nvPr/>
        </p:nvSpPr>
        <p:spPr>
          <a:xfrm>
            <a:off x="463253" y="1988514"/>
            <a:ext cx="119101" cy="163415"/>
          </a:xfrm>
          <a:custGeom>
            <a:avLst/>
            <a:gdLst/>
            <a:ahLst/>
            <a:cxnLst/>
            <a:rect l="l" t="t" r="r" b="b"/>
            <a:pathLst>
              <a:path w="1956" h="2684" extrusionOk="0">
                <a:moveTo>
                  <a:pt x="1" y="0"/>
                </a:moveTo>
                <a:lnTo>
                  <a:pt x="787" y="1342"/>
                </a:lnTo>
                <a:lnTo>
                  <a:pt x="1" y="2683"/>
                </a:lnTo>
                <a:lnTo>
                  <a:pt x="1955" y="1342"/>
                </a:lnTo>
                <a:lnTo>
                  <a:pt x="1" y="0"/>
                </a:lnTo>
                <a:close/>
              </a:path>
            </a:pathLst>
          </a:custGeom>
          <a:solidFill>
            <a:srgbClr val="4EB16E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34"/>
          <p:cNvSpPr/>
          <p:nvPr/>
        </p:nvSpPr>
        <p:spPr>
          <a:xfrm>
            <a:off x="463253" y="2405689"/>
            <a:ext cx="119101" cy="163415"/>
          </a:xfrm>
          <a:custGeom>
            <a:avLst/>
            <a:gdLst/>
            <a:ahLst/>
            <a:cxnLst/>
            <a:rect l="l" t="t" r="r" b="b"/>
            <a:pathLst>
              <a:path w="1956" h="2684" extrusionOk="0">
                <a:moveTo>
                  <a:pt x="1" y="0"/>
                </a:moveTo>
                <a:lnTo>
                  <a:pt x="787" y="1342"/>
                </a:lnTo>
                <a:lnTo>
                  <a:pt x="1" y="2683"/>
                </a:lnTo>
                <a:lnTo>
                  <a:pt x="1955" y="1342"/>
                </a:lnTo>
                <a:lnTo>
                  <a:pt x="1" y="0"/>
                </a:lnTo>
                <a:close/>
              </a:path>
            </a:pathLst>
          </a:custGeom>
          <a:solidFill>
            <a:srgbClr val="4EB16E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p34"/>
          <p:cNvSpPr txBox="1"/>
          <p:nvPr/>
        </p:nvSpPr>
        <p:spPr>
          <a:xfrm>
            <a:off x="3945188" y="3507306"/>
            <a:ext cx="13734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Etudiants</a:t>
            </a:r>
            <a:endParaRPr sz="2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34"/>
          <p:cNvSpPr txBox="1"/>
          <p:nvPr/>
        </p:nvSpPr>
        <p:spPr>
          <a:xfrm>
            <a:off x="2127288" y="3507306"/>
            <a:ext cx="14793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Enseignants</a:t>
            </a:r>
            <a:endParaRPr sz="22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34"/>
          <p:cNvSpPr/>
          <p:nvPr/>
        </p:nvSpPr>
        <p:spPr>
          <a:xfrm>
            <a:off x="2642296" y="3146680"/>
            <a:ext cx="373766" cy="340357"/>
          </a:xfrm>
          <a:custGeom>
            <a:avLst/>
            <a:gdLst/>
            <a:ahLst/>
            <a:cxnLst/>
            <a:rect l="l" t="t" r="r" b="b"/>
            <a:pathLst>
              <a:path w="12698" h="11563" extrusionOk="0">
                <a:moveTo>
                  <a:pt x="2490" y="820"/>
                </a:moveTo>
                <a:cubicBezTo>
                  <a:pt x="3529" y="914"/>
                  <a:pt x="4600" y="1292"/>
                  <a:pt x="5483" y="2017"/>
                </a:cubicBezTo>
                <a:lnTo>
                  <a:pt x="5798" y="2237"/>
                </a:lnTo>
                <a:lnTo>
                  <a:pt x="5798" y="10334"/>
                </a:lnTo>
                <a:lnTo>
                  <a:pt x="5766" y="10334"/>
                </a:lnTo>
                <a:cubicBezTo>
                  <a:pt x="4789" y="9609"/>
                  <a:pt x="3655" y="9168"/>
                  <a:pt x="2490" y="9105"/>
                </a:cubicBezTo>
                <a:lnTo>
                  <a:pt x="2490" y="820"/>
                </a:lnTo>
                <a:close/>
                <a:moveTo>
                  <a:pt x="9925" y="883"/>
                </a:moveTo>
                <a:lnTo>
                  <a:pt x="9925" y="9137"/>
                </a:lnTo>
                <a:cubicBezTo>
                  <a:pt x="8728" y="9200"/>
                  <a:pt x="7593" y="9609"/>
                  <a:pt x="6617" y="10334"/>
                </a:cubicBezTo>
                <a:lnTo>
                  <a:pt x="6617" y="2300"/>
                </a:lnTo>
                <a:lnTo>
                  <a:pt x="6932" y="2048"/>
                </a:lnTo>
                <a:cubicBezTo>
                  <a:pt x="7782" y="1355"/>
                  <a:pt x="8854" y="946"/>
                  <a:pt x="9925" y="883"/>
                </a:cubicBezTo>
                <a:close/>
                <a:moveTo>
                  <a:pt x="1702" y="2458"/>
                </a:moveTo>
                <a:lnTo>
                  <a:pt x="1702" y="9483"/>
                </a:lnTo>
                <a:cubicBezTo>
                  <a:pt x="1702" y="9735"/>
                  <a:pt x="1891" y="9924"/>
                  <a:pt x="2080" y="9924"/>
                </a:cubicBezTo>
                <a:cubicBezTo>
                  <a:pt x="3057" y="9924"/>
                  <a:pt x="4096" y="10208"/>
                  <a:pt x="4978" y="10744"/>
                </a:cubicBezTo>
                <a:lnTo>
                  <a:pt x="1261" y="10744"/>
                </a:lnTo>
                <a:cubicBezTo>
                  <a:pt x="1009" y="10744"/>
                  <a:pt x="851" y="10555"/>
                  <a:pt x="851" y="10334"/>
                </a:cubicBezTo>
                <a:lnTo>
                  <a:pt x="851" y="2867"/>
                </a:lnTo>
                <a:cubicBezTo>
                  <a:pt x="851" y="2647"/>
                  <a:pt x="1040" y="2489"/>
                  <a:pt x="1261" y="2458"/>
                </a:cubicBezTo>
                <a:close/>
                <a:moveTo>
                  <a:pt x="11406" y="2458"/>
                </a:moveTo>
                <a:cubicBezTo>
                  <a:pt x="11658" y="2458"/>
                  <a:pt x="11815" y="2647"/>
                  <a:pt x="11847" y="2867"/>
                </a:cubicBezTo>
                <a:lnTo>
                  <a:pt x="11847" y="10334"/>
                </a:lnTo>
                <a:cubicBezTo>
                  <a:pt x="11847" y="10555"/>
                  <a:pt x="11658" y="10712"/>
                  <a:pt x="11406" y="10744"/>
                </a:cubicBezTo>
                <a:lnTo>
                  <a:pt x="7436" y="10744"/>
                </a:lnTo>
                <a:cubicBezTo>
                  <a:pt x="8255" y="10239"/>
                  <a:pt x="9295" y="9924"/>
                  <a:pt x="10303" y="9924"/>
                </a:cubicBezTo>
                <a:cubicBezTo>
                  <a:pt x="10555" y="9924"/>
                  <a:pt x="10712" y="9735"/>
                  <a:pt x="10712" y="9483"/>
                </a:cubicBezTo>
                <a:lnTo>
                  <a:pt x="10712" y="2458"/>
                </a:lnTo>
                <a:close/>
                <a:moveTo>
                  <a:pt x="2080" y="0"/>
                </a:moveTo>
                <a:cubicBezTo>
                  <a:pt x="1828" y="0"/>
                  <a:pt x="1670" y="189"/>
                  <a:pt x="1670" y="410"/>
                </a:cubicBezTo>
                <a:lnTo>
                  <a:pt x="1670" y="1670"/>
                </a:lnTo>
                <a:lnTo>
                  <a:pt x="1261" y="1670"/>
                </a:lnTo>
                <a:cubicBezTo>
                  <a:pt x="568" y="1670"/>
                  <a:pt x="1" y="2206"/>
                  <a:pt x="32" y="2930"/>
                </a:cubicBezTo>
                <a:lnTo>
                  <a:pt x="32" y="10334"/>
                </a:lnTo>
                <a:cubicBezTo>
                  <a:pt x="32" y="10996"/>
                  <a:pt x="568" y="11563"/>
                  <a:pt x="1261" y="11563"/>
                </a:cubicBezTo>
                <a:lnTo>
                  <a:pt x="11437" y="11563"/>
                </a:lnTo>
                <a:cubicBezTo>
                  <a:pt x="12130" y="11563"/>
                  <a:pt x="12697" y="11027"/>
                  <a:pt x="12697" y="10334"/>
                </a:cubicBezTo>
                <a:lnTo>
                  <a:pt x="12697" y="2867"/>
                </a:lnTo>
                <a:cubicBezTo>
                  <a:pt x="12666" y="2206"/>
                  <a:pt x="12130" y="1670"/>
                  <a:pt x="11437" y="1670"/>
                </a:cubicBezTo>
                <a:lnTo>
                  <a:pt x="10744" y="1670"/>
                </a:lnTo>
                <a:lnTo>
                  <a:pt x="10744" y="410"/>
                </a:lnTo>
                <a:cubicBezTo>
                  <a:pt x="10744" y="158"/>
                  <a:pt x="10555" y="0"/>
                  <a:pt x="10334" y="0"/>
                </a:cubicBezTo>
                <a:cubicBezTo>
                  <a:pt x="8980" y="0"/>
                  <a:pt x="7562" y="473"/>
                  <a:pt x="6396" y="1387"/>
                </a:cubicBezTo>
                <a:lnTo>
                  <a:pt x="6207" y="1544"/>
                </a:lnTo>
                <a:lnTo>
                  <a:pt x="6018" y="1387"/>
                </a:lnTo>
                <a:cubicBezTo>
                  <a:pt x="4915" y="473"/>
                  <a:pt x="3498" y="0"/>
                  <a:pt x="2080" y="0"/>
                </a:cubicBezTo>
                <a:close/>
              </a:path>
            </a:pathLst>
          </a:custGeom>
          <a:solidFill>
            <a:srgbClr val="A058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A0581F"/>
              </a:solidFill>
            </a:endParaRPr>
          </a:p>
        </p:txBody>
      </p:sp>
      <p:grpSp>
        <p:nvGrpSpPr>
          <p:cNvPr id="224" name="Google Shape;224;p34"/>
          <p:cNvGrpSpPr/>
          <p:nvPr/>
        </p:nvGrpSpPr>
        <p:grpSpPr>
          <a:xfrm>
            <a:off x="4307236" y="3116970"/>
            <a:ext cx="373759" cy="373759"/>
            <a:chOff x="3601275" y="2319150"/>
            <a:chExt cx="294600" cy="294600"/>
          </a:xfrm>
        </p:grpSpPr>
        <p:sp>
          <p:nvSpPr>
            <p:cNvPr id="225" name="Google Shape;225;p34"/>
            <p:cNvSpPr/>
            <p:nvPr/>
          </p:nvSpPr>
          <p:spPr>
            <a:xfrm>
              <a:off x="3601275" y="2319150"/>
              <a:ext cx="294600" cy="294600"/>
            </a:xfrm>
            <a:custGeom>
              <a:avLst/>
              <a:gdLst/>
              <a:ahLst/>
              <a:cxnLst/>
              <a:rect l="l" t="t" r="r" b="b"/>
              <a:pathLst>
                <a:path w="11784" h="11784" extrusionOk="0">
                  <a:moveTo>
                    <a:pt x="8223" y="694"/>
                  </a:moveTo>
                  <a:cubicBezTo>
                    <a:pt x="8696" y="725"/>
                    <a:pt x="9168" y="914"/>
                    <a:pt x="9546" y="1198"/>
                  </a:cubicBezTo>
                  <a:lnTo>
                    <a:pt x="7057" y="3687"/>
                  </a:lnTo>
                  <a:cubicBezTo>
                    <a:pt x="6774" y="3498"/>
                    <a:pt x="6459" y="3340"/>
                    <a:pt x="6144" y="3245"/>
                  </a:cubicBezTo>
                  <a:lnTo>
                    <a:pt x="8223" y="694"/>
                  </a:lnTo>
                  <a:close/>
                  <a:moveTo>
                    <a:pt x="10523" y="1198"/>
                  </a:moveTo>
                  <a:cubicBezTo>
                    <a:pt x="10838" y="1576"/>
                    <a:pt x="11027" y="2111"/>
                    <a:pt x="11027" y="2615"/>
                  </a:cubicBezTo>
                  <a:lnTo>
                    <a:pt x="8286" y="4852"/>
                  </a:lnTo>
                  <a:lnTo>
                    <a:pt x="7561" y="4159"/>
                  </a:lnTo>
                  <a:lnTo>
                    <a:pt x="10523" y="1198"/>
                  </a:lnTo>
                  <a:close/>
                  <a:moveTo>
                    <a:pt x="5592" y="3923"/>
                  </a:moveTo>
                  <a:cubicBezTo>
                    <a:pt x="6033" y="3923"/>
                    <a:pt x="6474" y="4096"/>
                    <a:pt x="6805" y="4443"/>
                  </a:cubicBezTo>
                  <a:cubicBezTo>
                    <a:pt x="7498" y="5104"/>
                    <a:pt x="7498" y="6207"/>
                    <a:pt x="6805" y="6869"/>
                  </a:cubicBezTo>
                  <a:cubicBezTo>
                    <a:pt x="6474" y="7199"/>
                    <a:pt x="6033" y="7365"/>
                    <a:pt x="5592" y="7365"/>
                  </a:cubicBezTo>
                  <a:cubicBezTo>
                    <a:pt x="5151" y="7365"/>
                    <a:pt x="4710" y="7199"/>
                    <a:pt x="4379" y="6869"/>
                  </a:cubicBezTo>
                  <a:cubicBezTo>
                    <a:pt x="3718" y="6207"/>
                    <a:pt x="3718" y="5104"/>
                    <a:pt x="4379" y="4443"/>
                  </a:cubicBezTo>
                  <a:cubicBezTo>
                    <a:pt x="4710" y="4096"/>
                    <a:pt x="5151" y="3923"/>
                    <a:pt x="5592" y="3923"/>
                  </a:cubicBezTo>
                  <a:close/>
                  <a:moveTo>
                    <a:pt x="8034" y="5577"/>
                  </a:moveTo>
                  <a:lnTo>
                    <a:pt x="8191" y="5734"/>
                  </a:lnTo>
                  <a:cubicBezTo>
                    <a:pt x="8696" y="6270"/>
                    <a:pt x="9326" y="6742"/>
                    <a:pt x="10019" y="7058"/>
                  </a:cubicBezTo>
                  <a:lnTo>
                    <a:pt x="9420" y="7278"/>
                  </a:lnTo>
                  <a:cubicBezTo>
                    <a:pt x="9263" y="7310"/>
                    <a:pt x="9168" y="7467"/>
                    <a:pt x="9168" y="7593"/>
                  </a:cubicBezTo>
                  <a:lnTo>
                    <a:pt x="9168" y="8066"/>
                  </a:lnTo>
                  <a:cubicBezTo>
                    <a:pt x="8601" y="7814"/>
                    <a:pt x="8034" y="7467"/>
                    <a:pt x="7561" y="7058"/>
                  </a:cubicBezTo>
                  <a:cubicBezTo>
                    <a:pt x="7876" y="6648"/>
                    <a:pt x="8034" y="6175"/>
                    <a:pt x="8034" y="5608"/>
                  </a:cubicBezTo>
                  <a:lnTo>
                    <a:pt x="8034" y="5577"/>
                  </a:lnTo>
                  <a:close/>
                  <a:moveTo>
                    <a:pt x="3245" y="6081"/>
                  </a:moveTo>
                  <a:cubicBezTo>
                    <a:pt x="3308" y="6427"/>
                    <a:pt x="3466" y="6806"/>
                    <a:pt x="3655" y="7058"/>
                  </a:cubicBezTo>
                  <a:lnTo>
                    <a:pt x="1197" y="9546"/>
                  </a:lnTo>
                  <a:cubicBezTo>
                    <a:pt x="882" y="9200"/>
                    <a:pt x="662" y="8696"/>
                    <a:pt x="630" y="8160"/>
                  </a:cubicBezTo>
                  <a:lnTo>
                    <a:pt x="3245" y="6081"/>
                  </a:lnTo>
                  <a:close/>
                  <a:moveTo>
                    <a:pt x="7057" y="7593"/>
                  </a:moveTo>
                  <a:cubicBezTo>
                    <a:pt x="7435" y="8066"/>
                    <a:pt x="7813" y="8601"/>
                    <a:pt x="8034" y="9200"/>
                  </a:cubicBezTo>
                  <a:lnTo>
                    <a:pt x="7561" y="9200"/>
                  </a:lnTo>
                  <a:cubicBezTo>
                    <a:pt x="7404" y="9200"/>
                    <a:pt x="7278" y="9263"/>
                    <a:pt x="7246" y="9420"/>
                  </a:cubicBezTo>
                  <a:lnTo>
                    <a:pt x="7057" y="10019"/>
                  </a:lnTo>
                  <a:cubicBezTo>
                    <a:pt x="6742" y="9357"/>
                    <a:pt x="6270" y="8727"/>
                    <a:pt x="5766" y="8223"/>
                  </a:cubicBezTo>
                  <a:lnTo>
                    <a:pt x="5608" y="8066"/>
                  </a:lnTo>
                  <a:lnTo>
                    <a:pt x="5640" y="8066"/>
                  </a:lnTo>
                  <a:cubicBezTo>
                    <a:pt x="6144" y="8066"/>
                    <a:pt x="6648" y="7877"/>
                    <a:pt x="7057" y="7593"/>
                  </a:cubicBezTo>
                  <a:close/>
                  <a:moveTo>
                    <a:pt x="4096" y="7625"/>
                  </a:moveTo>
                  <a:lnTo>
                    <a:pt x="4820" y="8318"/>
                  </a:lnTo>
                  <a:lnTo>
                    <a:pt x="2552" y="11090"/>
                  </a:lnTo>
                  <a:cubicBezTo>
                    <a:pt x="2048" y="11059"/>
                    <a:pt x="1575" y="10901"/>
                    <a:pt x="1134" y="10586"/>
                  </a:cubicBezTo>
                  <a:lnTo>
                    <a:pt x="4096" y="7625"/>
                  </a:lnTo>
                  <a:close/>
                  <a:moveTo>
                    <a:pt x="8160" y="0"/>
                  </a:moveTo>
                  <a:cubicBezTo>
                    <a:pt x="8034" y="0"/>
                    <a:pt x="7971" y="63"/>
                    <a:pt x="7876" y="126"/>
                  </a:cubicBezTo>
                  <a:lnTo>
                    <a:pt x="5356" y="3245"/>
                  </a:lnTo>
                  <a:cubicBezTo>
                    <a:pt x="4852" y="3308"/>
                    <a:pt x="4348" y="3529"/>
                    <a:pt x="3938" y="3970"/>
                  </a:cubicBezTo>
                  <a:cubicBezTo>
                    <a:pt x="3592" y="4317"/>
                    <a:pt x="3340" y="4758"/>
                    <a:pt x="3277" y="5262"/>
                  </a:cubicBezTo>
                  <a:lnTo>
                    <a:pt x="126" y="7782"/>
                  </a:lnTo>
                  <a:cubicBezTo>
                    <a:pt x="32" y="7845"/>
                    <a:pt x="0" y="7940"/>
                    <a:pt x="0" y="8066"/>
                  </a:cubicBezTo>
                  <a:cubicBezTo>
                    <a:pt x="0" y="8790"/>
                    <a:pt x="284" y="9546"/>
                    <a:pt x="756" y="10114"/>
                  </a:cubicBezTo>
                  <a:lnTo>
                    <a:pt x="473" y="10366"/>
                  </a:lnTo>
                  <a:cubicBezTo>
                    <a:pt x="410" y="10460"/>
                    <a:pt x="347" y="10523"/>
                    <a:pt x="347" y="10618"/>
                  </a:cubicBezTo>
                  <a:cubicBezTo>
                    <a:pt x="347" y="10681"/>
                    <a:pt x="410" y="10807"/>
                    <a:pt x="473" y="10838"/>
                  </a:cubicBezTo>
                  <a:cubicBezTo>
                    <a:pt x="1103" y="11468"/>
                    <a:pt x="1922" y="11783"/>
                    <a:pt x="2804" y="11783"/>
                  </a:cubicBezTo>
                  <a:cubicBezTo>
                    <a:pt x="2930" y="11783"/>
                    <a:pt x="2993" y="11752"/>
                    <a:pt x="3088" y="11657"/>
                  </a:cubicBezTo>
                  <a:lnTo>
                    <a:pt x="5388" y="8790"/>
                  </a:lnTo>
                  <a:cubicBezTo>
                    <a:pt x="6018" y="9452"/>
                    <a:pt x="6553" y="10303"/>
                    <a:pt x="6805" y="11153"/>
                  </a:cubicBezTo>
                  <a:cubicBezTo>
                    <a:pt x="6868" y="11311"/>
                    <a:pt x="7026" y="11405"/>
                    <a:pt x="7120" y="11405"/>
                  </a:cubicBezTo>
                  <a:cubicBezTo>
                    <a:pt x="7278" y="11405"/>
                    <a:pt x="7404" y="11311"/>
                    <a:pt x="7435" y="11153"/>
                  </a:cubicBezTo>
                  <a:lnTo>
                    <a:pt x="7845" y="9924"/>
                  </a:lnTo>
                  <a:lnTo>
                    <a:pt x="8601" y="9924"/>
                  </a:lnTo>
                  <a:cubicBezTo>
                    <a:pt x="8696" y="9924"/>
                    <a:pt x="8790" y="9893"/>
                    <a:pt x="8853" y="9767"/>
                  </a:cubicBezTo>
                  <a:cubicBezTo>
                    <a:pt x="8948" y="9704"/>
                    <a:pt x="8948" y="9578"/>
                    <a:pt x="8916" y="9452"/>
                  </a:cubicBezTo>
                  <a:cubicBezTo>
                    <a:pt x="8790" y="9137"/>
                    <a:pt x="8664" y="8822"/>
                    <a:pt x="8507" y="8507"/>
                  </a:cubicBezTo>
                  <a:lnTo>
                    <a:pt x="8507" y="8507"/>
                  </a:lnTo>
                  <a:cubicBezTo>
                    <a:pt x="8822" y="8664"/>
                    <a:pt x="9137" y="8790"/>
                    <a:pt x="9452" y="8916"/>
                  </a:cubicBezTo>
                  <a:cubicBezTo>
                    <a:pt x="9489" y="8926"/>
                    <a:pt x="9526" y="8929"/>
                    <a:pt x="9561" y="8929"/>
                  </a:cubicBezTo>
                  <a:cubicBezTo>
                    <a:pt x="9646" y="8929"/>
                    <a:pt x="9722" y="8907"/>
                    <a:pt x="9767" y="8885"/>
                  </a:cubicBezTo>
                  <a:cubicBezTo>
                    <a:pt x="9861" y="8790"/>
                    <a:pt x="9924" y="8727"/>
                    <a:pt x="9924" y="8601"/>
                  </a:cubicBezTo>
                  <a:lnTo>
                    <a:pt x="9924" y="7845"/>
                  </a:lnTo>
                  <a:lnTo>
                    <a:pt x="11153" y="7467"/>
                  </a:lnTo>
                  <a:cubicBezTo>
                    <a:pt x="11310" y="7404"/>
                    <a:pt x="11373" y="7247"/>
                    <a:pt x="11373" y="7152"/>
                  </a:cubicBezTo>
                  <a:cubicBezTo>
                    <a:pt x="11373" y="6995"/>
                    <a:pt x="11310" y="6869"/>
                    <a:pt x="11153" y="6837"/>
                  </a:cubicBezTo>
                  <a:cubicBezTo>
                    <a:pt x="10271" y="6553"/>
                    <a:pt x="9452" y="6049"/>
                    <a:pt x="8790" y="5419"/>
                  </a:cubicBezTo>
                  <a:lnTo>
                    <a:pt x="11657" y="3088"/>
                  </a:lnTo>
                  <a:cubicBezTo>
                    <a:pt x="11689" y="2962"/>
                    <a:pt x="11783" y="2867"/>
                    <a:pt x="11783" y="2773"/>
                  </a:cubicBezTo>
                  <a:cubicBezTo>
                    <a:pt x="11783" y="1922"/>
                    <a:pt x="11436" y="1072"/>
                    <a:pt x="10838" y="442"/>
                  </a:cubicBezTo>
                  <a:cubicBezTo>
                    <a:pt x="10775" y="379"/>
                    <a:pt x="10688" y="347"/>
                    <a:pt x="10602" y="347"/>
                  </a:cubicBezTo>
                  <a:cubicBezTo>
                    <a:pt x="10515" y="347"/>
                    <a:pt x="10428" y="379"/>
                    <a:pt x="10365" y="442"/>
                  </a:cubicBezTo>
                  <a:lnTo>
                    <a:pt x="10082" y="725"/>
                  </a:lnTo>
                  <a:cubicBezTo>
                    <a:pt x="9546" y="284"/>
                    <a:pt x="8853" y="0"/>
                    <a:pt x="8160" y="0"/>
                  </a:cubicBezTo>
                  <a:close/>
                </a:path>
              </a:pathLst>
            </a:custGeom>
            <a:solidFill>
              <a:srgbClr val="A058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34"/>
            <p:cNvSpPr/>
            <p:nvPr/>
          </p:nvSpPr>
          <p:spPr>
            <a:xfrm>
              <a:off x="3713900" y="2434350"/>
              <a:ext cx="55950" cy="52200"/>
            </a:xfrm>
            <a:custGeom>
              <a:avLst/>
              <a:gdLst/>
              <a:ahLst/>
              <a:cxnLst/>
              <a:rect l="l" t="t" r="r" b="b"/>
              <a:pathLst>
                <a:path w="2238" h="2088" extrusionOk="0">
                  <a:moveTo>
                    <a:pt x="1087" y="685"/>
                  </a:moveTo>
                  <a:cubicBezTo>
                    <a:pt x="1174" y="685"/>
                    <a:pt x="1261" y="717"/>
                    <a:pt x="1324" y="780"/>
                  </a:cubicBezTo>
                  <a:cubicBezTo>
                    <a:pt x="1450" y="874"/>
                    <a:pt x="1450" y="1126"/>
                    <a:pt x="1324" y="1252"/>
                  </a:cubicBezTo>
                  <a:cubicBezTo>
                    <a:pt x="1261" y="1300"/>
                    <a:pt x="1174" y="1323"/>
                    <a:pt x="1087" y="1323"/>
                  </a:cubicBezTo>
                  <a:cubicBezTo>
                    <a:pt x="1001" y="1323"/>
                    <a:pt x="914" y="1300"/>
                    <a:pt x="851" y="1252"/>
                  </a:cubicBezTo>
                  <a:cubicBezTo>
                    <a:pt x="725" y="1126"/>
                    <a:pt x="725" y="937"/>
                    <a:pt x="851" y="780"/>
                  </a:cubicBezTo>
                  <a:cubicBezTo>
                    <a:pt x="914" y="717"/>
                    <a:pt x="1001" y="685"/>
                    <a:pt x="1087" y="685"/>
                  </a:cubicBezTo>
                  <a:close/>
                  <a:moveTo>
                    <a:pt x="1115" y="0"/>
                  </a:moveTo>
                  <a:cubicBezTo>
                    <a:pt x="851" y="0"/>
                    <a:pt x="583" y="102"/>
                    <a:pt x="378" y="307"/>
                  </a:cubicBezTo>
                  <a:cubicBezTo>
                    <a:pt x="0" y="685"/>
                    <a:pt x="0" y="1347"/>
                    <a:pt x="378" y="1756"/>
                  </a:cubicBezTo>
                  <a:cubicBezTo>
                    <a:pt x="583" y="1977"/>
                    <a:pt x="851" y="2087"/>
                    <a:pt x="1115" y="2087"/>
                  </a:cubicBezTo>
                  <a:cubicBezTo>
                    <a:pt x="1379" y="2087"/>
                    <a:pt x="1639" y="1977"/>
                    <a:pt x="1828" y="1756"/>
                  </a:cubicBezTo>
                  <a:cubicBezTo>
                    <a:pt x="2237" y="1347"/>
                    <a:pt x="2237" y="685"/>
                    <a:pt x="1828" y="307"/>
                  </a:cubicBezTo>
                  <a:cubicBezTo>
                    <a:pt x="1639" y="102"/>
                    <a:pt x="1379" y="0"/>
                    <a:pt x="1115" y="0"/>
                  </a:cubicBezTo>
                  <a:close/>
                </a:path>
              </a:pathLst>
            </a:custGeom>
            <a:solidFill>
              <a:srgbClr val="A058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Google Shape;178;p31">
            <a:extLst>
              <a:ext uri="{FF2B5EF4-FFF2-40B4-BE49-F238E27FC236}">
                <a16:creationId xmlns:a16="http://schemas.microsoft.com/office/drawing/2014/main" id="{17710FBB-4CF5-92FA-0C99-4AC54A684794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67561" y="81475"/>
            <a:ext cx="361239" cy="36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C1D75-74B2-F3B9-F0B5-932005685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>
            <a:extLst>
              <a:ext uri="{FF2B5EF4-FFF2-40B4-BE49-F238E27FC236}">
                <a16:creationId xmlns:a16="http://schemas.microsoft.com/office/drawing/2014/main" id="{57106F85-B777-1DBD-7D6B-192AFCC2ECC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16621" y="629161"/>
            <a:ext cx="6754813" cy="904875"/>
          </a:xfrm>
        </p:spPr>
        <p:txBody>
          <a:bodyPr/>
          <a:lstStyle/>
          <a:p>
            <a:pPr eaLnBrk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fr-FR" altLang="fr-FR" sz="2400" b="1" dirty="0">
                <a:solidFill>
                  <a:srgbClr val="5F3114"/>
                </a:solidFill>
                <a:latin typeface="Livvic" pitchFamily="2" charset="0"/>
              </a:rPr>
              <a:t>Réseau de référents fosses pédologiques</a:t>
            </a:r>
          </a:p>
        </p:txBody>
      </p:sp>
      <p:sp>
        <p:nvSpPr>
          <p:cNvPr id="32771" name="AutoShape 2">
            <a:extLst>
              <a:ext uri="{FF2B5EF4-FFF2-40B4-BE49-F238E27FC236}">
                <a16:creationId xmlns:a16="http://schemas.microsoft.com/office/drawing/2014/main" id="{2271357B-047C-0456-575B-A33783ABC1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738" y="1127427"/>
            <a:ext cx="1665287" cy="88900"/>
          </a:xfrm>
          <a:custGeom>
            <a:avLst/>
            <a:gdLst>
              <a:gd name="T0" fmla="*/ 1665287 w 1665287"/>
              <a:gd name="T1" fmla="*/ 44450 h 88900"/>
              <a:gd name="T2" fmla="*/ 832644 w 1665287"/>
              <a:gd name="T3" fmla="*/ 88900 h 88900"/>
              <a:gd name="T4" fmla="*/ 0 w 1665287"/>
              <a:gd name="T5" fmla="*/ 44450 h 88900"/>
              <a:gd name="T6" fmla="*/ 832644 w 1665287"/>
              <a:gd name="T7" fmla="*/ 0 h 889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665287"/>
              <a:gd name="T13" fmla="*/ 0 h 88900"/>
              <a:gd name="T14" fmla="*/ 1665287 w 1665287"/>
              <a:gd name="T15" fmla="*/ 88900 h 889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65287" h="88900">
                <a:moveTo>
                  <a:pt x="1" y="0"/>
                </a:moveTo>
                <a:lnTo>
                  <a:pt x="1" y="739"/>
                </a:lnTo>
                <a:cubicBezTo>
                  <a:pt x="1061" y="739"/>
                  <a:pt x="1549" y="1060"/>
                  <a:pt x="2108" y="1429"/>
                </a:cubicBezTo>
                <a:cubicBezTo>
                  <a:pt x="2704" y="1798"/>
                  <a:pt x="3358" y="2227"/>
                  <a:pt x="4632" y="2227"/>
                </a:cubicBezTo>
                <a:cubicBezTo>
                  <a:pt x="5894" y="2227"/>
                  <a:pt x="6561" y="1798"/>
                  <a:pt x="7145" y="1429"/>
                </a:cubicBezTo>
                <a:cubicBezTo>
                  <a:pt x="7728" y="1060"/>
                  <a:pt x="8204" y="739"/>
                  <a:pt x="9252" y="739"/>
                </a:cubicBezTo>
                <a:cubicBezTo>
                  <a:pt x="10312" y="739"/>
                  <a:pt x="10800" y="1060"/>
                  <a:pt x="11371" y="1429"/>
                </a:cubicBezTo>
                <a:cubicBezTo>
                  <a:pt x="11967" y="1798"/>
                  <a:pt x="12622" y="2227"/>
                  <a:pt x="13884" y="2227"/>
                </a:cubicBezTo>
                <a:cubicBezTo>
                  <a:pt x="15146" y="2227"/>
                  <a:pt x="15824" y="1798"/>
                  <a:pt x="16396" y="1429"/>
                </a:cubicBezTo>
                <a:cubicBezTo>
                  <a:pt x="16979" y="1060"/>
                  <a:pt x="17455" y="739"/>
                  <a:pt x="18515" y="739"/>
                </a:cubicBezTo>
                <a:cubicBezTo>
                  <a:pt x="19575" y="739"/>
                  <a:pt x="20063" y="1060"/>
                  <a:pt x="20623" y="1429"/>
                </a:cubicBezTo>
                <a:cubicBezTo>
                  <a:pt x="21206" y="1798"/>
                  <a:pt x="21873" y="2227"/>
                  <a:pt x="23147" y="2227"/>
                </a:cubicBezTo>
                <a:cubicBezTo>
                  <a:pt x="24409" y="2227"/>
                  <a:pt x="25075" y="1798"/>
                  <a:pt x="25659" y="1429"/>
                </a:cubicBezTo>
                <a:cubicBezTo>
                  <a:pt x="26242" y="1060"/>
                  <a:pt x="26719" y="739"/>
                  <a:pt x="27766" y="739"/>
                </a:cubicBezTo>
                <a:cubicBezTo>
                  <a:pt x="28826" y="739"/>
                  <a:pt x="29314" y="1060"/>
                  <a:pt x="29886" y="1429"/>
                </a:cubicBezTo>
                <a:cubicBezTo>
                  <a:pt x="30469" y="1798"/>
                  <a:pt x="31136" y="2227"/>
                  <a:pt x="32398" y="2227"/>
                </a:cubicBezTo>
                <a:cubicBezTo>
                  <a:pt x="33660" y="2227"/>
                  <a:pt x="34339" y="1798"/>
                  <a:pt x="34910" y="1429"/>
                </a:cubicBezTo>
                <a:cubicBezTo>
                  <a:pt x="35493" y="1060"/>
                  <a:pt x="35982" y="739"/>
                  <a:pt x="37029" y="739"/>
                </a:cubicBezTo>
                <a:cubicBezTo>
                  <a:pt x="38089" y="739"/>
                  <a:pt x="38577" y="1060"/>
                  <a:pt x="39137" y="1429"/>
                </a:cubicBezTo>
                <a:cubicBezTo>
                  <a:pt x="39720" y="1798"/>
                  <a:pt x="40387" y="2227"/>
                  <a:pt x="41661" y="2227"/>
                </a:cubicBezTo>
                <a:lnTo>
                  <a:pt x="41661" y="1489"/>
                </a:lnTo>
                <a:cubicBezTo>
                  <a:pt x="40601" y="1489"/>
                  <a:pt x="40113" y="1167"/>
                  <a:pt x="39542" y="798"/>
                </a:cubicBezTo>
                <a:cubicBezTo>
                  <a:pt x="38958" y="429"/>
                  <a:pt x="38291" y="0"/>
                  <a:pt x="37029" y="0"/>
                </a:cubicBezTo>
                <a:cubicBezTo>
                  <a:pt x="35767" y="0"/>
                  <a:pt x="35089" y="429"/>
                  <a:pt x="34517" y="798"/>
                </a:cubicBezTo>
                <a:cubicBezTo>
                  <a:pt x="33934" y="1167"/>
                  <a:pt x="33446" y="1489"/>
                  <a:pt x="32398" y="1489"/>
                </a:cubicBezTo>
                <a:cubicBezTo>
                  <a:pt x="31338" y="1489"/>
                  <a:pt x="30850" y="1167"/>
                  <a:pt x="30290" y="798"/>
                </a:cubicBezTo>
                <a:cubicBezTo>
                  <a:pt x="29707" y="429"/>
                  <a:pt x="29040" y="0"/>
                  <a:pt x="27766" y="0"/>
                </a:cubicBezTo>
                <a:cubicBezTo>
                  <a:pt x="26504" y="0"/>
                  <a:pt x="25837" y="429"/>
                  <a:pt x="25254" y="798"/>
                </a:cubicBezTo>
                <a:cubicBezTo>
                  <a:pt x="24671" y="1167"/>
                  <a:pt x="24194" y="1489"/>
                  <a:pt x="23147" y="1489"/>
                </a:cubicBezTo>
                <a:cubicBezTo>
                  <a:pt x="22087" y="1489"/>
                  <a:pt x="21599" y="1167"/>
                  <a:pt x="21027" y="798"/>
                </a:cubicBezTo>
                <a:cubicBezTo>
                  <a:pt x="20432" y="429"/>
                  <a:pt x="19777" y="0"/>
                  <a:pt x="18515" y="0"/>
                </a:cubicBezTo>
                <a:cubicBezTo>
                  <a:pt x="17253" y="0"/>
                  <a:pt x="16574" y="429"/>
                  <a:pt x="16003" y="798"/>
                </a:cubicBezTo>
                <a:cubicBezTo>
                  <a:pt x="15419" y="1167"/>
                  <a:pt x="14931" y="1489"/>
                  <a:pt x="13884" y="1489"/>
                </a:cubicBezTo>
                <a:cubicBezTo>
                  <a:pt x="12824" y="1489"/>
                  <a:pt x="12336" y="1167"/>
                  <a:pt x="11776" y="798"/>
                </a:cubicBezTo>
                <a:cubicBezTo>
                  <a:pt x="11181" y="429"/>
                  <a:pt x="10526" y="0"/>
                  <a:pt x="9252" y="0"/>
                </a:cubicBezTo>
                <a:cubicBezTo>
                  <a:pt x="7990" y="0"/>
                  <a:pt x="7323" y="429"/>
                  <a:pt x="6740" y="798"/>
                </a:cubicBezTo>
                <a:cubicBezTo>
                  <a:pt x="6156" y="1167"/>
                  <a:pt x="5668" y="1489"/>
                  <a:pt x="4632" y="1489"/>
                </a:cubicBezTo>
                <a:cubicBezTo>
                  <a:pt x="3573" y="1489"/>
                  <a:pt x="3085" y="1167"/>
                  <a:pt x="2513" y="798"/>
                </a:cubicBezTo>
                <a:cubicBezTo>
                  <a:pt x="1918" y="429"/>
                  <a:pt x="1263" y="0"/>
                  <a:pt x="1" y="0"/>
                </a:cubicBezTo>
                <a:close/>
              </a:path>
            </a:pathLst>
          </a:custGeom>
          <a:solidFill>
            <a:srgbClr val="A0581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2772" name="Rectangle 3">
            <a:extLst>
              <a:ext uri="{FF2B5EF4-FFF2-40B4-BE49-F238E27FC236}">
                <a16:creationId xmlns:a16="http://schemas.microsoft.com/office/drawing/2014/main" id="{C6F36AA4-2DB1-6F4F-27AD-65D67D893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50" y="1273719"/>
            <a:ext cx="893445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98000"/>
              </a:lnSpc>
              <a:spcBef>
                <a:spcPct val="0"/>
              </a:spcBef>
            </a:pPr>
            <a:r>
              <a:rPr lang="fr-FR" altLang="fr-FR" sz="1700" b="1" dirty="0">
                <a:solidFill>
                  <a:srgbClr val="047B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Préfiguration d’une organisation pour mettre en relation les référents-es pédologues avec des </a:t>
            </a:r>
            <a:r>
              <a:rPr lang="fr-FR" altLang="fr-FR" sz="1700" b="1" dirty="0" err="1">
                <a:solidFill>
                  <a:srgbClr val="047B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apprenant-es</a:t>
            </a:r>
            <a:r>
              <a:rPr lang="fr-FR" altLang="fr-FR" sz="1700" b="1" dirty="0">
                <a:solidFill>
                  <a:srgbClr val="047B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pédologues volontaires pour se former sur le terrain</a:t>
            </a:r>
          </a:p>
        </p:txBody>
      </p:sp>
      <p:sp>
        <p:nvSpPr>
          <p:cNvPr id="32774" name="Rectangle 5">
            <a:extLst>
              <a:ext uri="{FF2B5EF4-FFF2-40B4-BE49-F238E27FC236}">
                <a16:creationId xmlns:a16="http://schemas.microsoft.com/office/drawing/2014/main" id="{935B3330-7873-2677-3EA9-FD91638EB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50010" y="2264535"/>
            <a:ext cx="2447925" cy="1046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>
            <a:spAutoFit/>
          </a:bodyPr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fr-FR" alt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Plus d’infos ici : </a:t>
            </a:r>
            <a:r>
              <a:rPr lang="fr-FR" altLang="fr-FR" u="sng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https://www.afes.fr/nos-missions/reconnaitre-et-federer/reseau-de-fosses/</a:t>
            </a:r>
            <a:r>
              <a:rPr lang="fr-FR" altLang="fr-FR" u="sng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fr-FR" altLang="fr-FR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775" name="ZoneTexte 1">
            <a:extLst>
              <a:ext uri="{FF2B5EF4-FFF2-40B4-BE49-F238E27FC236}">
                <a16:creationId xmlns:a16="http://schemas.microsoft.com/office/drawing/2014/main" id="{AAABAFE7-1D93-D7FD-4204-A1939CF4F6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686" y="3694938"/>
            <a:ext cx="23145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altLang="fr-FR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2024</a:t>
            </a:r>
          </a:p>
          <a:p>
            <a:r>
              <a:rPr lang="fr-FR" altLang="fr-FR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Vidéo de présentation du projet </a:t>
            </a:r>
          </a:p>
          <a:p>
            <a:r>
              <a:rPr lang="fr-FR" altLang="fr-FR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 Cartographie des référents</a:t>
            </a:r>
          </a:p>
        </p:txBody>
      </p:sp>
      <p:sp>
        <p:nvSpPr>
          <p:cNvPr id="2" name="Google Shape;233;p35">
            <a:extLst>
              <a:ext uri="{FF2B5EF4-FFF2-40B4-BE49-F238E27FC236}">
                <a16:creationId xmlns:a16="http://schemas.microsoft.com/office/drawing/2014/main" id="{5E2B81D1-031C-6C1B-D2E0-43814FE442B5}"/>
              </a:ext>
            </a:extLst>
          </p:cNvPr>
          <p:cNvSpPr/>
          <p:nvPr/>
        </p:nvSpPr>
        <p:spPr>
          <a:xfrm>
            <a:off x="331670" y="1188971"/>
            <a:ext cx="2385711" cy="84748"/>
          </a:xfrm>
          <a:custGeom>
            <a:avLst/>
            <a:gdLst/>
            <a:ahLst/>
            <a:cxnLst/>
            <a:rect l="l" t="t" r="r" b="b"/>
            <a:pathLst>
              <a:path w="62687" h="2227" extrusionOk="0">
                <a:moveTo>
                  <a:pt x="0" y="0"/>
                </a:moveTo>
                <a:lnTo>
                  <a:pt x="0" y="739"/>
                </a:lnTo>
                <a:cubicBezTo>
                  <a:pt x="1107" y="739"/>
                  <a:pt x="1655" y="1072"/>
                  <a:pt x="2227" y="1429"/>
                </a:cubicBezTo>
                <a:cubicBezTo>
                  <a:pt x="2834" y="1798"/>
                  <a:pt x="3513" y="2227"/>
                  <a:pt x="4822" y="2227"/>
                </a:cubicBezTo>
                <a:cubicBezTo>
                  <a:pt x="6132" y="2227"/>
                  <a:pt x="6822" y="1798"/>
                  <a:pt x="7430" y="1429"/>
                </a:cubicBezTo>
                <a:cubicBezTo>
                  <a:pt x="8013" y="1072"/>
                  <a:pt x="8549" y="739"/>
                  <a:pt x="9644" y="739"/>
                </a:cubicBezTo>
                <a:cubicBezTo>
                  <a:pt x="10752" y="739"/>
                  <a:pt x="11299" y="1072"/>
                  <a:pt x="11871" y="1429"/>
                </a:cubicBezTo>
                <a:cubicBezTo>
                  <a:pt x="12478" y="1798"/>
                  <a:pt x="13157" y="2227"/>
                  <a:pt x="14466" y="2227"/>
                </a:cubicBezTo>
                <a:cubicBezTo>
                  <a:pt x="15776" y="2227"/>
                  <a:pt x="16467" y="1798"/>
                  <a:pt x="17074" y="1429"/>
                </a:cubicBezTo>
                <a:cubicBezTo>
                  <a:pt x="17657" y="1072"/>
                  <a:pt x="18193" y="739"/>
                  <a:pt x="19288" y="739"/>
                </a:cubicBezTo>
                <a:cubicBezTo>
                  <a:pt x="20396" y="739"/>
                  <a:pt x="20943" y="1072"/>
                  <a:pt x="21515" y="1429"/>
                </a:cubicBezTo>
                <a:cubicBezTo>
                  <a:pt x="22122" y="1798"/>
                  <a:pt x="22801" y="2227"/>
                  <a:pt x="24110" y="2227"/>
                </a:cubicBezTo>
                <a:cubicBezTo>
                  <a:pt x="25420" y="2227"/>
                  <a:pt x="26111" y="1798"/>
                  <a:pt x="26718" y="1429"/>
                </a:cubicBezTo>
                <a:cubicBezTo>
                  <a:pt x="27301" y="1072"/>
                  <a:pt x="27837" y="739"/>
                  <a:pt x="28932" y="739"/>
                </a:cubicBezTo>
                <a:cubicBezTo>
                  <a:pt x="30040" y="739"/>
                  <a:pt x="30587" y="1072"/>
                  <a:pt x="31159" y="1429"/>
                </a:cubicBezTo>
                <a:cubicBezTo>
                  <a:pt x="31766" y="1798"/>
                  <a:pt x="32445" y="2227"/>
                  <a:pt x="33754" y="2227"/>
                </a:cubicBezTo>
                <a:cubicBezTo>
                  <a:pt x="35064" y="2227"/>
                  <a:pt x="35755" y="1798"/>
                  <a:pt x="36362" y="1429"/>
                </a:cubicBezTo>
                <a:cubicBezTo>
                  <a:pt x="36945" y="1072"/>
                  <a:pt x="37481" y="739"/>
                  <a:pt x="38576" y="739"/>
                </a:cubicBezTo>
                <a:cubicBezTo>
                  <a:pt x="39684" y="739"/>
                  <a:pt x="40231" y="1072"/>
                  <a:pt x="40803" y="1429"/>
                </a:cubicBezTo>
                <a:cubicBezTo>
                  <a:pt x="41410" y="1798"/>
                  <a:pt x="42089" y="2227"/>
                  <a:pt x="43398" y="2227"/>
                </a:cubicBezTo>
                <a:cubicBezTo>
                  <a:pt x="44708" y="2227"/>
                  <a:pt x="45399" y="1798"/>
                  <a:pt x="46006" y="1429"/>
                </a:cubicBezTo>
                <a:cubicBezTo>
                  <a:pt x="46589" y="1072"/>
                  <a:pt x="47125" y="739"/>
                  <a:pt x="48220" y="739"/>
                </a:cubicBezTo>
                <a:cubicBezTo>
                  <a:pt x="49328" y="739"/>
                  <a:pt x="49875" y="1072"/>
                  <a:pt x="50447" y="1429"/>
                </a:cubicBezTo>
                <a:cubicBezTo>
                  <a:pt x="51054" y="1798"/>
                  <a:pt x="51733" y="2227"/>
                  <a:pt x="53043" y="2227"/>
                </a:cubicBezTo>
                <a:cubicBezTo>
                  <a:pt x="54352" y="2227"/>
                  <a:pt x="55043" y="1798"/>
                  <a:pt x="55650" y="1429"/>
                </a:cubicBezTo>
                <a:cubicBezTo>
                  <a:pt x="56233" y="1072"/>
                  <a:pt x="56769" y="739"/>
                  <a:pt x="57865" y="739"/>
                </a:cubicBezTo>
                <a:cubicBezTo>
                  <a:pt x="58972" y="739"/>
                  <a:pt x="59520" y="1072"/>
                  <a:pt x="60091" y="1429"/>
                </a:cubicBezTo>
                <a:cubicBezTo>
                  <a:pt x="60698" y="1798"/>
                  <a:pt x="61377" y="2227"/>
                  <a:pt x="62687" y="2227"/>
                </a:cubicBezTo>
                <a:lnTo>
                  <a:pt x="62687" y="1489"/>
                </a:lnTo>
                <a:cubicBezTo>
                  <a:pt x="61591" y="1489"/>
                  <a:pt x="61044" y="1155"/>
                  <a:pt x="60472" y="798"/>
                </a:cubicBezTo>
                <a:cubicBezTo>
                  <a:pt x="59865" y="429"/>
                  <a:pt x="59174" y="0"/>
                  <a:pt x="57865" y="0"/>
                </a:cubicBezTo>
                <a:cubicBezTo>
                  <a:pt x="56555" y="0"/>
                  <a:pt x="55876" y="429"/>
                  <a:pt x="55269" y="798"/>
                </a:cubicBezTo>
                <a:cubicBezTo>
                  <a:pt x="54686" y="1155"/>
                  <a:pt x="54150" y="1489"/>
                  <a:pt x="53043" y="1489"/>
                </a:cubicBezTo>
                <a:cubicBezTo>
                  <a:pt x="51947" y="1489"/>
                  <a:pt x="51399" y="1155"/>
                  <a:pt x="50828" y="798"/>
                </a:cubicBezTo>
                <a:cubicBezTo>
                  <a:pt x="50221" y="429"/>
                  <a:pt x="49530" y="0"/>
                  <a:pt x="48220" y="0"/>
                </a:cubicBezTo>
                <a:cubicBezTo>
                  <a:pt x="46911" y="0"/>
                  <a:pt x="46232" y="429"/>
                  <a:pt x="45625" y="798"/>
                </a:cubicBezTo>
                <a:cubicBezTo>
                  <a:pt x="45042" y="1155"/>
                  <a:pt x="44506" y="1489"/>
                  <a:pt x="43398" y="1489"/>
                </a:cubicBezTo>
                <a:cubicBezTo>
                  <a:pt x="42303" y="1489"/>
                  <a:pt x="41755" y="1155"/>
                  <a:pt x="41184" y="798"/>
                </a:cubicBezTo>
                <a:cubicBezTo>
                  <a:pt x="40577" y="429"/>
                  <a:pt x="39886" y="0"/>
                  <a:pt x="38576" y="0"/>
                </a:cubicBezTo>
                <a:cubicBezTo>
                  <a:pt x="37267" y="0"/>
                  <a:pt x="36588" y="429"/>
                  <a:pt x="35981" y="798"/>
                </a:cubicBezTo>
                <a:cubicBezTo>
                  <a:pt x="35397" y="1155"/>
                  <a:pt x="34862" y="1489"/>
                  <a:pt x="33754" y="1489"/>
                </a:cubicBezTo>
                <a:cubicBezTo>
                  <a:pt x="32659" y="1489"/>
                  <a:pt x="32111" y="1155"/>
                  <a:pt x="31540" y="798"/>
                </a:cubicBezTo>
                <a:cubicBezTo>
                  <a:pt x="30933" y="429"/>
                  <a:pt x="30242" y="0"/>
                  <a:pt x="28932" y="0"/>
                </a:cubicBezTo>
                <a:cubicBezTo>
                  <a:pt x="27623" y="0"/>
                  <a:pt x="26944" y="429"/>
                  <a:pt x="26337" y="798"/>
                </a:cubicBezTo>
                <a:cubicBezTo>
                  <a:pt x="25753" y="1155"/>
                  <a:pt x="25218" y="1489"/>
                  <a:pt x="24110" y="1489"/>
                </a:cubicBezTo>
                <a:cubicBezTo>
                  <a:pt x="23015" y="1489"/>
                  <a:pt x="22467" y="1155"/>
                  <a:pt x="21896" y="798"/>
                </a:cubicBezTo>
                <a:cubicBezTo>
                  <a:pt x="21289" y="429"/>
                  <a:pt x="20598" y="0"/>
                  <a:pt x="19288" y="0"/>
                </a:cubicBezTo>
                <a:cubicBezTo>
                  <a:pt x="17979" y="0"/>
                  <a:pt x="17300" y="429"/>
                  <a:pt x="16693" y="798"/>
                </a:cubicBezTo>
                <a:cubicBezTo>
                  <a:pt x="16109" y="1155"/>
                  <a:pt x="15574" y="1489"/>
                  <a:pt x="14466" y="1489"/>
                </a:cubicBezTo>
                <a:cubicBezTo>
                  <a:pt x="13371" y="1489"/>
                  <a:pt x="12823" y="1155"/>
                  <a:pt x="12252" y="798"/>
                </a:cubicBezTo>
                <a:cubicBezTo>
                  <a:pt x="11644" y="429"/>
                  <a:pt x="10954" y="0"/>
                  <a:pt x="9644" y="0"/>
                </a:cubicBezTo>
                <a:cubicBezTo>
                  <a:pt x="8335" y="0"/>
                  <a:pt x="7656" y="429"/>
                  <a:pt x="7049" y="798"/>
                </a:cubicBezTo>
                <a:cubicBezTo>
                  <a:pt x="6465" y="1155"/>
                  <a:pt x="5929" y="1489"/>
                  <a:pt x="4822" y="1489"/>
                </a:cubicBezTo>
                <a:cubicBezTo>
                  <a:pt x="3727" y="1489"/>
                  <a:pt x="3179" y="1155"/>
                  <a:pt x="2608" y="798"/>
                </a:cubicBezTo>
                <a:cubicBezTo>
                  <a:pt x="2000" y="429"/>
                  <a:pt x="1310" y="0"/>
                  <a:pt x="0" y="0"/>
                </a:cubicBezTo>
                <a:close/>
              </a:path>
            </a:pathLst>
          </a:custGeom>
          <a:solidFill>
            <a:srgbClr val="A058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42F32C0F-0CAB-B131-7DC6-5AF5CC7B65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250" y="40706"/>
            <a:ext cx="1165421" cy="56547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FD8231A-8C21-F7B5-5261-981E6F43C4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738" y="1908398"/>
            <a:ext cx="4648214" cy="1980451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9C6F583-AC06-B6EC-7668-DCB85ABA34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5932" y="3888849"/>
            <a:ext cx="2676885" cy="1097801"/>
          </a:xfrm>
          <a:prstGeom prst="rect">
            <a:avLst/>
          </a:prstGeom>
        </p:spPr>
      </p:pic>
      <p:pic>
        <p:nvPicPr>
          <p:cNvPr id="8" name="Google Shape;178;p31">
            <a:extLst>
              <a:ext uri="{FF2B5EF4-FFF2-40B4-BE49-F238E27FC236}">
                <a16:creationId xmlns:a16="http://schemas.microsoft.com/office/drawing/2014/main" id="{B84F153B-6C60-067C-63A1-4407CB230347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667561" y="81475"/>
            <a:ext cx="361239" cy="364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88326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">
            <a:extLst>
              <a:ext uri="{FF2B5EF4-FFF2-40B4-BE49-F238E27FC236}">
                <a16:creationId xmlns:a16="http://schemas.microsoft.com/office/drawing/2014/main" id="{4DDA4805-6DBB-F288-94D6-6E19A0E22E0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31171" y="580439"/>
            <a:ext cx="6754813" cy="904875"/>
          </a:xfrm>
        </p:spPr>
        <p:txBody>
          <a:bodyPr/>
          <a:lstStyle/>
          <a:p>
            <a:pPr eaLnBrk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fr-FR" altLang="fr-FR" sz="2400" b="1" dirty="0">
                <a:solidFill>
                  <a:srgbClr val="5F3114"/>
                </a:solidFill>
                <a:latin typeface="Livvic" pitchFamily="2" charset="0"/>
              </a:rPr>
              <a:t>Vers un « réseau sols vivants » en PACA </a:t>
            </a:r>
          </a:p>
        </p:txBody>
      </p:sp>
      <p:sp>
        <p:nvSpPr>
          <p:cNvPr id="41987" name="AutoShape 2">
            <a:extLst>
              <a:ext uri="{FF2B5EF4-FFF2-40B4-BE49-F238E27FC236}">
                <a16:creationId xmlns:a16="http://schemas.microsoft.com/office/drawing/2014/main" id="{E3E7EDD7-7DDA-803D-CFA4-8D0301D045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738" y="1014413"/>
            <a:ext cx="1665287" cy="88900"/>
          </a:xfrm>
          <a:custGeom>
            <a:avLst/>
            <a:gdLst>
              <a:gd name="T0" fmla="*/ 1665287 w 1665287"/>
              <a:gd name="T1" fmla="*/ 44450 h 88900"/>
              <a:gd name="T2" fmla="*/ 832644 w 1665287"/>
              <a:gd name="T3" fmla="*/ 88900 h 88900"/>
              <a:gd name="T4" fmla="*/ 0 w 1665287"/>
              <a:gd name="T5" fmla="*/ 44450 h 88900"/>
              <a:gd name="T6" fmla="*/ 832644 w 1665287"/>
              <a:gd name="T7" fmla="*/ 0 h 889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665287"/>
              <a:gd name="T13" fmla="*/ 0 h 88900"/>
              <a:gd name="T14" fmla="*/ 1665287 w 1665287"/>
              <a:gd name="T15" fmla="*/ 88900 h 889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65287" h="88900">
                <a:moveTo>
                  <a:pt x="1" y="0"/>
                </a:moveTo>
                <a:lnTo>
                  <a:pt x="1" y="739"/>
                </a:lnTo>
                <a:cubicBezTo>
                  <a:pt x="1061" y="739"/>
                  <a:pt x="1549" y="1060"/>
                  <a:pt x="2108" y="1429"/>
                </a:cubicBezTo>
                <a:cubicBezTo>
                  <a:pt x="2704" y="1798"/>
                  <a:pt x="3358" y="2227"/>
                  <a:pt x="4632" y="2227"/>
                </a:cubicBezTo>
                <a:cubicBezTo>
                  <a:pt x="5894" y="2227"/>
                  <a:pt x="6561" y="1798"/>
                  <a:pt x="7145" y="1429"/>
                </a:cubicBezTo>
                <a:cubicBezTo>
                  <a:pt x="7728" y="1060"/>
                  <a:pt x="8204" y="739"/>
                  <a:pt x="9252" y="739"/>
                </a:cubicBezTo>
                <a:cubicBezTo>
                  <a:pt x="10312" y="739"/>
                  <a:pt x="10800" y="1060"/>
                  <a:pt x="11371" y="1429"/>
                </a:cubicBezTo>
                <a:cubicBezTo>
                  <a:pt x="11967" y="1798"/>
                  <a:pt x="12622" y="2227"/>
                  <a:pt x="13884" y="2227"/>
                </a:cubicBezTo>
                <a:cubicBezTo>
                  <a:pt x="15146" y="2227"/>
                  <a:pt x="15824" y="1798"/>
                  <a:pt x="16396" y="1429"/>
                </a:cubicBezTo>
                <a:cubicBezTo>
                  <a:pt x="16979" y="1060"/>
                  <a:pt x="17455" y="739"/>
                  <a:pt x="18515" y="739"/>
                </a:cubicBezTo>
                <a:cubicBezTo>
                  <a:pt x="19575" y="739"/>
                  <a:pt x="20063" y="1060"/>
                  <a:pt x="20623" y="1429"/>
                </a:cubicBezTo>
                <a:cubicBezTo>
                  <a:pt x="21206" y="1798"/>
                  <a:pt x="21873" y="2227"/>
                  <a:pt x="23147" y="2227"/>
                </a:cubicBezTo>
                <a:cubicBezTo>
                  <a:pt x="24409" y="2227"/>
                  <a:pt x="25075" y="1798"/>
                  <a:pt x="25659" y="1429"/>
                </a:cubicBezTo>
                <a:cubicBezTo>
                  <a:pt x="26242" y="1060"/>
                  <a:pt x="26719" y="739"/>
                  <a:pt x="27766" y="739"/>
                </a:cubicBezTo>
                <a:cubicBezTo>
                  <a:pt x="28826" y="739"/>
                  <a:pt x="29314" y="1060"/>
                  <a:pt x="29886" y="1429"/>
                </a:cubicBezTo>
                <a:cubicBezTo>
                  <a:pt x="30469" y="1798"/>
                  <a:pt x="31136" y="2227"/>
                  <a:pt x="32398" y="2227"/>
                </a:cubicBezTo>
                <a:cubicBezTo>
                  <a:pt x="33660" y="2227"/>
                  <a:pt x="34339" y="1798"/>
                  <a:pt x="34910" y="1429"/>
                </a:cubicBezTo>
                <a:cubicBezTo>
                  <a:pt x="35493" y="1060"/>
                  <a:pt x="35982" y="739"/>
                  <a:pt x="37029" y="739"/>
                </a:cubicBezTo>
                <a:cubicBezTo>
                  <a:pt x="38089" y="739"/>
                  <a:pt x="38577" y="1060"/>
                  <a:pt x="39137" y="1429"/>
                </a:cubicBezTo>
                <a:cubicBezTo>
                  <a:pt x="39720" y="1798"/>
                  <a:pt x="40387" y="2227"/>
                  <a:pt x="41661" y="2227"/>
                </a:cubicBezTo>
                <a:lnTo>
                  <a:pt x="41661" y="1489"/>
                </a:lnTo>
                <a:cubicBezTo>
                  <a:pt x="40601" y="1489"/>
                  <a:pt x="40113" y="1167"/>
                  <a:pt x="39542" y="798"/>
                </a:cubicBezTo>
                <a:cubicBezTo>
                  <a:pt x="38958" y="429"/>
                  <a:pt x="38291" y="0"/>
                  <a:pt x="37029" y="0"/>
                </a:cubicBezTo>
                <a:cubicBezTo>
                  <a:pt x="35767" y="0"/>
                  <a:pt x="35089" y="429"/>
                  <a:pt x="34517" y="798"/>
                </a:cubicBezTo>
                <a:cubicBezTo>
                  <a:pt x="33934" y="1167"/>
                  <a:pt x="33446" y="1489"/>
                  <a:pt x="32398" y="1489"/>
                </a:cubicBezTo>
                <a:cubicBezTo>
                  <a:pt x="31338" y="1489"/>
                  <a:pt x="30850" y="1167"/>
                  <a:pt x="30290" y="798"/>
                </a:cubicBezTo>
                <a:cubicBezTo>
                  <a:pt x="29707" y="429"/>
                  <a:pt x="29040" y="0"/>
                  <a:pt x="27766" y="0"/>
                </a:cubicBezTo>
                <a:cubicBezTo>
                  <a:pt x="26504" y="0"/>
                  <a:pt x="25837" y="429"/>
                  <a:pt x="25254" y="798"/>
                </a:cubicBezTo>
                <a:cubicBezTo>
                  <a:pt x="24671" y="1167"/>
                  <a:pt x="24194" y="1489"/>
                  <a:pt x="23147" y="1489"/>
                </a:cubicBezTo>
                <a:cubicBezTo>
                  <a:pt x="22087" y="1489"/>
                  <a:pt x="21599" y="1167"/>
                  <a:pt x="21027" y="798"/>
                </a:cubicBezTo>
                <a:cubicBezTo>
                  <a:pt x="20432" y="429"/>
                  <a:pt x="19777" y="0"/>
                  <a:pt x="18515" y="0"/>
                </a:cubicBezTo>
                <a:cubicBezTo>
                  <a:pt x="17253" y="0"/>
                  <a:pt x="16574" y="429"/>
                  <a:pt x="16003" y="798"/>
                </a:cubicBezTo>
                <a:cubicBezTo>
                  <a:pt x="15419" y="1167"/>
                  <a:pt x="14931" y="1489"/>
                  <a:pt x="13884" y="1489"/>
                </a:cubicBezTo>
                <a:cubicBezTo>
                  <a:pt x="12824" y="1489"/>
                  <a:pt x="12336" y="1167"/>
                  <a:pt x="11776" y="798"/>
                </a:cubicBezTo>
                <a:cubicBezTo>
                  <a:pt x="11181" y="429"/>
                  <a:pt x="10526" y="0"/>
                  <a:pt x="9252" y="0"/>
                </a:cubicBezTo>
                <a:cubicBezTo>
                  <a:pt x="7990" y="0"/>
                  <a:pt x="7323" y="429"/>
                  <a:pt x="6740" y="798"/>
                </a:cubicBezTo>
                <a:cubicBezTo>
                  <a:pt x="6156" y="1167"/>
                  <a:pt x="5668" y="1489"/>
                  <a:pt x="4632" y="1489"/>
                </a:cubicBezTo>
                <a:cubicBezTo>
                  <a:pt x="3573" y="1489"/>
                  <a:pt x="3085" y="1167"/>
                  <a:pt x="2513" y="798"/>
                </a:cubicBezTo>
                <a:cubicBezTo>
                  <a:pt x="1918" y="429"/>
                  <a:pt x="1263" y="0"/>
                  <a:pt x="1" y="0"/>
                </a:cubicBezTo>
                <a:close/>
              </a:path>
            </a:pathLst>
          </a:custGeom>
          <a:solidFill>
            <a:srgbClr val="A0581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1988" name="Rectangle 3">
            <a:extLst>
              <a:ext uri="{FF2B5EF4-FFF2-40B4-BE49-F238E27FC236}">
                <a16:creationId xmlns:a16="http://schemas.microsoft.com/office/drawing/2014/main" id="{09BBF85E-6C4D-9D9F-5DAA-7C428E844C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221" y="1245698"/>
            <a:ext cx="893445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98000"/>
              </a:lnSpc>
              <a:spcBef>
                <a:spcPct val="0"/>
              </a:spcBef>
            </a:pPr>
            <a:r>
              <a:rPr lang="fr-FR" altLang="fr-FR" sz="1700" b="1" dirty="0">
                <a:solidFill>
                  <a:srgbClr val="047B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Mise en place d’un réseau en région PACA autour de parcours sur le terrain pour faciliter le partage de connaissances et d’expertise sur les sols du territoire</a:t>
            </a:r>
          </a:p>
        </p:txBody>
      </p:sp>
      <p:pic>
        <p:nvPicPr>
          <p:cNvPr id="41989" name="Picture 4">
            <a:extLst>
              <a:ext uri="{FF2B5EF4-FFF2-40B4-BE49-F238E27FC236}">
                <a16:creationId xmlns:a16="http://schemas.microsoft.com/office/drawing/2014/main" id="{0C4F32F7-425D-D2B4-45BC-145FCE2032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88" y="1966913"/>
            <a:ext cx="3113087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1990" name="Picture 5">
            <a:extLst>
              <a:ext uri="{FF2B5EF4-FFF2-40B4-BE49-F238E27FC236}">
                <a16:creationId xmlns:a16="http://schemas.microsoft.com/office/drawing/2014/main" id="{BDD277A1-43AE-9E6F-728E-306CAC78E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925" y="3708400"/>
            <a:ext cx="2622550" cy="122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991" name="Rectangle 6">
            <a:extLst>
              <a:ext uri="{FF2B5EF4-FFF2-40B4-BE49-F238E27FC236}">
                <a16:creationId xmlns:a16="http://schemas.microsoft.com/office/drawing/2014/main" id="{F28B5089-EA61-9573-9B3B-ABBD1FD248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650" y="1911350"/>
            <a:ext cx="5910263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>
            <a:spAutoFit/>
          </a:bodyPr>
          <a:lstStyle>
            <a:lvl1pPr marL="457200" indent="-296863"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fr-FR" altLang="fr-FR" sz="1100" b="1" dirty="0">
                <a:solidFill>
                  <a:srgbClr val="5F311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OBJECTIFS STRATÉGIQUES  :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Font typeface="Calibri" panose="020F0502020204030204" pitchFamily="34" charset="0"/>
              <a:buChar char="-"/>
            </a:pPr>
            <a:r>
              <a:rPr lang="fr-FR" altLang="fr-FR" sz="1100" dirty="0">
                <a:latin typeface="Calibri" panose="020F0502020204030204" pitchFamily="34" charset="0"/>
                <a:cs typeface="Calibri" panose="020F0502020204030204" pitchFamily="34" charset="0"/>
              </a:rPr>
              <a:t>Faire connaître et comprendre les liens entre sols fonctionnels et biodiversité des sols ;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Font typeface="Calibri" panose="020F0502020204030204" pitchFamily="34" charset="0"/>
              <a:buChar char="-"/>
            </a:pPr>
            <a:r>
              <a:rPr lang="fr-FR" altLang="fr-FR" sz="1100" dirty="0">
                <a:latin typeface="Calibri" panose="020F0502020204030204" pitchFamily="34" charset="0"/>
                <a:cs typeface="Calibri" panose="020F0502020204030204" pitchFamily="34" charset="0"/>
              </a:rPr>
              <a:t>Informer et faire comprendre les menaces qui pèsent actuellement sur le fonctionnement des sols; 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Font typeface="Calibri" panose="020F0502020204030204" pitchFamily="34" charset="0"/>
              <a:buChar char="-"/>
            </a:pPr>
            <a:r>
              <a:rPr lang="fr-FR" altLang="fr-FR" sz="1100" dirty="0">
                <a:latin typeface="Calibri" panose="020F0502020204030204" pitchFamily="34" charset="0"/>
                <a:cs typeface="Calibri" panose="020F0502020204030204" pitchFamily="34" charset="0"/>
              </a:rPr>
              <a:t>Faire connaître et diffuser des pratiques favorables aux sols pour des territoires résilients, tant en matière d'aménagement urbain qu'agricole et forestier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fr-FR" altLang="fr-FR" sz="1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fr-FR" altLang="fr-FR" sz="1100" b="1" dirty="0">
                <a:solidFill>
                  <a:srgbClr val="A0581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OBJECTIFS OPERATIONNELS :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Font typeface="Calibri" panose="020F0502020204030204" pitchFamily="34" charset="0"/>
              <a:buChar char="-"/>
            </a:pPr>
            <a:r>
              <a:rPr lang="fr-FR" altLang="fr-FR" sz="1100" dirty="0">
                <a:latin typeface="Calibri" panose="020F0502020204030204" pitchFamily="34" charset="0"/>
                <a:cs typeface="Calibri" panose="020F0502020204030204" pitchFamily="34" charset="0"/>
              </a:rPr>
              <a:t>Faire découvrir et connaître les différents types de sols et leur fonctionnement, en fonction notamment de la biodiversité qu’ils abritent (milieux urbains, naturels-forestiers, agricoles) ; 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Font typeface="Calibri" panose="020F0502020204030204" pitchFamily="34" charset="0"/>
              <a:buChar char="-"/>
            </a:pPr>
            <a:r>
              <a:rPr lang="fr-FR" altLang="fr-FR" sz="1100" dirty="0">
                <a:latin typeface="Calibri" panose="020F0502020204030204" pitchFamily="34" charset="0"/>
                <a:cs typeface="Calibri" panose="020F0502020204030204" pitchFamily="34" charset="0"/>
              </a:rPr>
              <a:t>Recenser des initiatives et des acteurs des sols vivants à travers la création d’une boite à outil réunissant les outils existants et alimentant la plateforme collaborative de l’ADEME 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Font typeface="Calibri" panose="020F0502020204030204" pitchFamily="34" charset="0"/>
              <a:buChar char="-"/>
            </a:pPr>
            <a:r>
              <a:rPr lang="fr-FR" altLang="fr-FR" sz="1100" dirty="0">
                <a:latin typeface="Calibri" panose="020F0502020204030204" pitchFamily="34" charset="0"/>
                <a:cs typeface="Calibri" panose="020F0502020204030204" pitchFamily="34" charset="0"/>
              </a:rPr>
              <a:t>Structurer un réseau d’ambassadeurs référents regroupant des sols agricoles, forestiers et urbains 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  <a:buFont typeface="Calibri" panose="020F0502020204030204" pitchFamily="34" charset="0"/>
              <a:buChar char="-"/>
            </a:pPr>
            <a:r>
              <a:rPr lang="fr-FR" altLang="fr-FR" sz="1100" dirty="0">
                <a:latin typeface="Calibri" panose="020F0502020204030204" pitchFamily="34" charset="0"/>
                <a:cs typeface="Calibri" panose="020F0502020204030204" pitchFamily="34" charset="0"/>
              </a:rPr>
              <a:t>Vulgariser les connaissances et les diffuser lors de temps d’échanges, parcours pour une véritable sensibilisation sur les sols à travers un réseau d’ambassadeurs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39C0E73-5DC9-D05D-4909-F6D294098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250" y="40706"/>
            <a:ext cx="1165421" cy="565470"/>
          </a:xfrm>
          <a:prstGeom prst="rect">
            <a:avLst/>
          </a:prstGeom>
        </p:spPr>
      </p:pic>
      <p:sp>
        <p:nvSpPr>
          <p:cNvPr id="3" name="Google Shape;233;p35">
            <a:extLst>
              <a:ext uri="{FF2B5EF4-FFF2-40B4-BE49-F238E27FC236}">
                <a16:creationId xmlns:a16="http://schemas.microsoft.com/office/drawing/2014/main" id="{565F1CE8-9073-BA27-4D2E-B38720581135}"/>
              </a:ext>
            </a:extLst>
          </p:cNvPr>
          <p:cNvSpPr/>
          <p:nvPr/>
        </p:nvSpPr>
        <p:spPr>
          <a:xfrm>
            <a:off x="353270" y="1122851"/>
            <a:ext cx="2385711" cy="84748"/>
          </a:xfrm>
          <a:custGeom>
            <a:avLst/>
            <a:gdLst/>
            <a:ahLst/>
            <a:cxnLst/>
            <a:rect l="l" t="t" r="r" b="b"/>
            <a:pathLst>
              <a:path w="62687" h="2227" extrusionOk="0">
                <a:moveTo>
                  <a:pt x="0" y="0"/>
                </a:moveTo>
                <a:lnTo>
                  <a:pt x="0" y="739"/>
                </a:lnTo>
                <a:cubicBezTo>
                  <a:pt x="1107" y="739"/>
                  <a:pt x="1655" y="1072"/>
                  <a:pt x="2227" y="1429"/>
                </a:cubicBezTo>
                <a:cubicBezTo>
                  <a:pt x="2834" y="1798"/>
                  <a:pt x="3513" y="2227"/>
                  <a:pt x="4822" y="2227"/>
                </a:cubicBezTo>
                <a:cubicBezTo>
                  <a:pt x="6132" y="2227"/>
                  <a:pt x="6822" y="1798"/>
                  <a:pt x="7430" y="1429"/>
                </a:cubicBezTo>
                <a:cubicBezTo>
                  <a:pt x="8013" y="1072"/>
                  <a:pt x="8549" y="739"/>
                  <a:pt x="9644" y="739"/>
                </a:cubicBezTo>
                <a:cubicBezTo>
                  <a:pt x="10752" y="739"/>
                  <a:pt x="11299" y="1072"/>
                  <a:pt x="11871" y="1429"/>
                </a:cubicBezTo>
                <a:cubicBezTo>
                  <a:pt x="12478" y="1798"/>
                  <a:pt x="13157" y="2227"/>
                  <a:pt x="14466" y="2227"/>
                </a:cubicBezTo>
                <a:cubicBezTo>
                  <a:pt x="15776" y="2227"/>
                  <a:pt x="16467" y="1798"/>
                  <a:pt x="17074" y="1429"/>
                </a:cubicBezTo>
                <a:cubicBezTo>
                  <a:pt x="17657" y="1072"/>
                  <a:pt x="18193" y="739"/>
                  <a:pt x="19288" y="739"/>
                </a:cubicBezTo>
                <a:cubicBezTo>
                  <a:pt x="20396" y="739"/>
                  <a:pt x="20943" y="1072"/>
                  <a:pt x="21515" y="1429"/>
                </a:cubicBezTo>
                <a:cubicBezTo>
                  <a:pt x="22122" y="1798"/>
                  <a:pt x="22801" y="2227"/>
                  <a:pt x="24110" y="2227"/>
                </a:cubicBezTo>
                <a:cubicBezTo>
                  <a:pt x="25420" y="2227"/>
                  <a:pt x="26111" y="1798"/>
                  <a:pt x="26718" y="1429"/>
                </a:cubicBezTo>
                <a:cubicBezTo>
                  <a:pt x="27301" y="1072"/>
                  <a:pt x="27837" y="739"/>
                  <a:pt x="28932" y="739"/>
                </a:cubicBezTo>
                <a:cubicBezTo>
                  <a:pt x="30040" y="739"/>
                  <a:pt x="30587" y="1072"/>
                  <a:pt x="31159" y="1429"/>
                </a:cubicBezTo>
                <a:cubicBezTo>
                  <a:pt x="31766" y="1798"/>
                  <a:pt x="32445" y="2227"/>
                  <a:pt x="33754" y="2227"/>
                </a:cubicBezTo>
                <a:cubicBezTo>
                  <a:pt x="35064" y="2227"/>
                  <a:pt x="35755" y="1798"/>
                  <a:pt x="36362" y="1429"/>
                </a:cubicBezTo>
                <a:cubicBezTo>
                  <a:pt x="36945" y="1072"/>
                  <a:pt x="37481" y="739"/>
                  <a:pt x="38576" y="739"/>
                </a:cubicBezTo>
                <a:cubicBezTo>
                  <a:pt x="39684" y="739"/>
                  <a:pt x="40231" y="1072"/>
                  <a:pt x="40803" y="1429"/>
                </a:cubicBezTo>
                <a:cubicBezTo>
                  <a:pt x="41410" y="1798"/>
                  <a:pt x="42089" y="2227"/>
                  <a:pt x="43398" y="2227"/>
                </a:cubicBezTo>
                <a:cubicBezTo>
                  <a:pt x="44708" y="2227"/>
                  <a:pt x="45399" y="1798"/>
                  <a:pt x="46006" y="1429"/>
                </a:cubicBezTo>
                <a:cubicBezTo>
                  <a:pt x="46589" y="1072"/>
                  <a:pt x="47125" y="739"/>
                  <a:pt x="48220" y="739"/>
                </a:cubicBezTo>
                <a:cubicBezTo>
                  <a:pt x="49328" y="739"/>
                  <a:pt x="49875" y="1072"/>
                  <a:pt x="50447" y="1429"/>
                </a:cubicBezTo>
                <a:cubicBezTo>
                  <a:pt x="51054" y="1798"/>
                  <a:pt x="51733" y="2227"/>
                  <a:pt x="53043" y="2227"/>
                </a:cubicBezTo>
                <a:cubicBezTo>
                  <a:pt x="54352" y="2227"/>
                  <a:pt x="55043" y="1798"/>
                  <a:pt x="55650" y="1429"/>
                </a:cubicBezTo>
                <a:cubicBezTo>
                  <a:pt x="56233" y="1072"/>
                  <a:pt x="56769" y="739"/>
                  <a:pt x="57865" y="739"/>
                </a:cubicBezTo>
                <a:cubicBezTo>
                  <a:pt x="58972" y="739"/>
                  <a:pt x="59520" y="1072"/>
                  <a:pt x="60091" y="1429"/>
                </a:cubicBezTo>
                <a:cubicBezTo>
                  <a:pt x="60698" y="1798"/>
                  <a:pt x="61377" y="2227"/>
                  <a:pt x="62687" y="2227"/>
                </a:cubicBezTo>
                <a:lnTo>
                  <a:pt x="62687" y="1489"/>
                </a:lnTo>
                <a:cubicBezTo>
                  <a:pt x="61591" y="1489"/>
                  <a:pt x="61044" y="1155"/>
                  <a:pt x="60472" y="798"/>
                </a:cubicBezTo>
                <a:cubicBezTo>
                  <a:pt x="59865" y="429"/>
                  <a:pt x="59174" y="0"/>
                  <a:pt x="57865" y="0"/>
                </a:cubicBezTo>
                <a:cubicBezTo>
                  <a:pt x="56555" y="0"/>
                  <a:pt x="55876" y="429"/>
                  <a:pt x="55269" y="798"/>
                </a:cubicBezTo>
                <a:cubicBezTo>
                  <a:pt x="54686" y="1155"/>
                  <a:pt x="54150" y="1489"/>
                  <a:pt x="53043" y="1489"/>
                </a:cubicBezTo>
                <a:cubicBezTo>
                  <a:pt x="51947" y="1489"/>
                  <a:pt x="51399" y="1155"/>
                  <a:pt x="50828" y="798"/>
                </a:cubicBezTo>
                <a:cubicBezTo>
                  <a:pt x="50221" y="429"/>
                  <a:pt x="49530" y="0"/>
                  <a:pt x="48220" y="0"/>
                </a:cubicBezTo>
                <a:cubicBezTo>
                  <a:pt x="46911" y="0"/>
                  <a:pt x="46232" y="429"/>
                  <a:pt x="45625" y="798"/>
                </a:cubicBezTo>
                <a:cubicBezTo>
                  <a:pt x="45042" y="1155"/>
                  <a:pt x="44506" y="1489"/>
                  <a:pt x="43398" y="1489"/>
                </a:cubicBezTo>
                <a:cubicBezTo>
                  <a:pt x="42303" y="1489"/>
                  <a:pt x="41755" y="1155"/>
                  <a:pt x="41184" y="798"/>
                </a:cubicBezTo>
                <a:cubicBezTo>
                  <a:pt x="40577" y="429"/>
                  <a:pt x="39886" y="0"/>
                  <a:pt x="38576" y="0"/>
                </a:cubicBezTo>
                <a:cubicBezTo>
                  <a:pt x="37267" y="0"/>
                  <a:pt x="36588" y="429"/>
                  <a:pt x="35981" y="798"/>
                </a:cubicBezTo>
                <a:cubicBezTo>
                  <a:pt x="35397" y="1155"/>
                  <a:pt x="34862" y="1489"/>
                  <a:pt x="33754" y="1489"/>
                </a:cubicBezTo>
                <a:cubicBezTo>
                  <a:pt x="32659" y="1489"/>
                  <a:pt x="32111" y="1155"/>
                  <a:pt x="31540" y="798"/>
                </a:cubicBezTo>
                <a:cubicBezTo>
                  <a:pt x="30933" y="429"/>
                  <a:pt x="30242" y="0"/>
                  <a:pt x="28932" y="0"/>
                </a:cubicBezTo>
                <a:cubicBezTo>
                  <a:pt x="27623" y="0"/>
                  <a:pt x="26944" y="429"/>
                  <a:pt x="26337" y="798"/>
                </a:cubicBezTo>
                <a:cubicBezTo>
                  <a:pt x="25753" y="1155"/>
                  <a:pt x="25218" y="1489"/>
                  <a:pt x="24110" y="1489"/>
                </a:cubicBezTo>
                <a:cubicBezTo>
                  <a:pt x="23015" y="1489"/>
                  <a:pt x="22467" y="1155"/>
                  <a:pt x="21896" y="798"/>
                </a:cubicBezTo>
                <a:cubicBezTo>
                  <a:pt x="21289" y="429"/>
                  <a:pt x="20598" y="0"/>
                  <a:pt x="19288" y="0"/>
                </a:cubicBezTo>
                <a:cubicBezTo>
                  <a:pt x="17979" y="0"/>
                  <a:pt x="17300" y="429"/>
                  <a:pt x="16693" y="798"/>
                </a:cubicBezTo>
                <a:cubicBezTo>
                  <a:pt x="16109" y="1155"/>
                  <a:pt x="15574" y="1489"/>
                  <a:pt x="14466" y="1489"/>
                </a:cubicBezTo>
                <a:cubicBezTo>
                  <a:pt x="13371" y="1489"/>
                  <a:pt x="12823" y="1155"/>
                  <a:pt x="12252" y="798"/>
                </a:cubicBezTo>
                <a:cubicBezTo>
                  <a:pt x="11644" y="429"/>
                  <a:pt x="10954" y="0"/>
                  <a:pt x="9644" y="0"/>
                </a:cubicBezTo>
                <a:cubicBezTo>
                  <a:pt x="8335" y="0"/>
                  <a:pt x="7656" y="429"/>
                  <a:pt x="7049" y="798"/>
                </a:cubicBezTo>
                <a:cubicBezTo>
                  <a:pt x="6465" y="1155"/>
                  <a:pt x="5929" y="1489"/>
                  <a:pt x="4822" y="1489"/>
                </a:cubicBezTo>
                <a:cubicBezTo>
                  <a:pt x="3727" y="1489"/>
                  <a:pt x="3179" y="1155"/>
                  <a:pt x="2608" y="798"/>
                </a:cubicBezTo>
                <a:cubicBezTo>
                  <a:pt x="2000" y="429"/>
                  <a:pt x="1310" y="0"/>
                  <a:pt x="0" y="0"/>
                </a:cubicBezTo>
                <a:close/>
              </a:path>
            </a:pathLst>
          </a:custGeom>
          <a:solidFill>
            <a:srgbClr val="A058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TextShape 1"/>
          <p:cNvSpPr txBox="1"/>
          <p:nvPr/>
        </p:nvSpPr>
        <p:spPr>
          <a:xfrm>
            <a:off x="656280" y="1493280"/>
            <a:ext cx="2852640" cy="103284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3600" b="1" strike="noStrike" spc="-1">
                <a:solidFill>
                  <a:srgbClr val="5F3114"/>
                </a:solidFill>
                <a:latin typeface="Josefin Sans"/>
                <a:ea typeface="Josefin Sans"/>
              </a:rPr>
              <a:t>ANIMER</a:t>
            </a:r>
            <a:endParaRPr lang="en-GB" sz="36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3" name="TextShape 2"/>
          <p:cNvSpPr txBox="1"/>
          <p:nvPr/>
        </p:nvSpPr>
        <p:spPr>
          <a:xfrm>
            <a:off x="197100" y="2950740"/>
            <a:ext cx="3676680" cy="65808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2300" b="1" strike="noStrike" spc="-1" dirty="0">
                <a:solidFill>
                  <a:srgbClr val="047B3E"/>
                </a:solidFill>
                <a:latin typeface="Livvic"/>
                <a:ea typeface="Livvic"/>
              </a:rPr>
              <a:t>Les </a:t>
            </a:r>
            <a:r>
              <a:rPr lang="en-GB" sz="2300" b="1" strike="noStrike" spc="-1" dirty="0" err="1">
                <a:solidFill>
                  <a:srgbClr val="047B3E"/>
                </a:solidFill>
                <a:latin typeface="Livvic"/>
                <a:ea typeface="Livvic"/>
              </a:rPr>
              <a:t>réseaux</a:t>
            </a:r>
            <a:endParaRPr lang="en-GB" sz="2300" b="0" strike="noStrike" spc="-1" dirty="0">
              <a:latin typeface="Arial"/>
            </a:endParaRPr>
          </a:p>
        </p:txBody>
      </p:sp>
      <p:sp>
        <p:nvSpPr>
          <p:cNvPr id="404" name="CustomShape 3"/>
          <p:cNvSpPr/>
          <p:nvPr/>
        </p:nvSpPr>
        <p:spPr>
          <a:xfrm>
            <a:off x="862380" y="2617381"/>
            <a:ext cx="2385360" cy="84240"/>
          </a:xfrm>
          <a:custGeom>
            <a:avLst/>
            <a:gdLst/>
            <a:ahLst/>
            <a:cxnLst/>
            <a:rect l="l" t="t" r="r" b="b"/>
            <a:pathLst>
              <a:path w="62687" h="2227">
                <a:moveTo>
                  <a:pt x="0" y="0"/>
                </a:moveTo>
                <a:lnTo>
                  <a:pt x="0" y="739"/>
                </a:lnTo>
                <a:cubicBezTo>
                  <a:pt x="1107" y="739"/>
                  <a:pt x="1655" y="1072"/>
                  <a:pt x="2227" y="1429"/>
                </a:cubicBezTo>
                <a:cubicBezTo>
                  <a:pt x="2834" y="1798"/>
                  <a:pt x="3513" y="2227"/>
                  <a:pt x="4822" y="2227"/>
                </a:cubicBezTo>
                <a:cubicBezTo>
                  <a:pt x="6132" y="2227"/>
                  <a:pt x="6822" y="1798"/>
                  <a:pt x="7430" y="1429"/>
                </a:cubicBezTo>
                <a:cubicBezTo>
                  <a:pt x="8013" y="1072"/>
                  <a:pt x="8549" y="739"/>
                  <a:pt x="9644" y="739"/>
                </a:cubicBezTo>
                <a:cubicBezTo>
                  <a:pt x="10752" y="739"/>
                  <a:pt x="11299" y="1072"/>
                  <a:pt x="11871" y="1429"/>
                </a:cubicBezTo>
                <a:cubicBezTo>
                  <a:pt x="12478" y="1798"/>
                  <a:pt x="13157" y="2227"/>
                  <a:pt x="14466" y="2227"/>
                </a:cubicBezTo>
                <a:cubicBezTo>
                  <a:pt x="15776" y="2227"/>
                  <a:pt x="16467" y="1798"/>
                  <a:pt x="17074" y="1429"/>
                </a:cubicBezTo>
                <a:cubicBezTo>
                  <a:pt x="17657" y="1072"/>
                  <a:pt x="18193" y="739"/>
                  <a:pt x="19288" y="739"/>
                </a:cubicBezTo>
                <a:cubicBezTo>
                  <a:pt x="20396" y="739"/>
                  <a:pt x="20943" y="1072"/>
                  <a:pt x="21515" y="1429"/>
                </a:cubicBezTo>
                <a:cubicBezTo>
                  <a:pt x="22122" y="1798"/>
                  <a:pt x="22801" y="2227"/>
                  <a:pt x="24110" y="2227"/>
                </a:cubicBezTo>
                <a:cubicBezTo>
                  <a:pt x="25420" y="2227"/>
                  <a:pt x="26111" y="1798"/>
                  <a:pt x="26718" y="1429"/>
                </a:cubicBezTo>
                <a:cubicBezTo>
                  <a:pt x="27301" y="1072"/>
                  <a:pt x="27837" y="739"/>
                  <a:pt x="28932" y="739"/>
                </a:cubicBezTo>
                <a:cubicBezTo>
                  <a:pt x="30040" y="739"/>
                  <a:pt x="30587" y="1072"/>
                  <a:pt x="31159" y="1429"/>
                </a:cubicBezTo>
                <a:cubicBezTo>
                  <a:pt x="31766" y="1798"/>
                  <a:pt x="32445" y="2227"/>
                  <a:pt x="33754" y="2227"/>
                </a:cubicBezTo>
                <a:cubicBezTo>
                  <a:pt x="35064" y="2227"/>
                  <a:pt x="35755" y="1798"/>
                  <a:pt x="36362" y="1429"/>
                </a:cubicBezTo>
                <a:cubicBezTo>
                  <a:pt x="36945" y="1072"/>
                  <a:pt x="37481" y="739"/>
                  <a:pt x="38576" y="739"/>
                </a:cubicBezTo>
                <a:cubicBezTo>
                  <a:pt x="39684" y="739"/>
                  <a:pt x="40231" y="1072"/>
                  <a:pt x="40803" y="1429"/>
                </a:cubicBezTo>
                <a:cubicBezTo>
                  <a:pt x="41410" y="1798"/>
                  <a:pt x="42089" y="2227"/>
                  <a:pt x="43398" y="2227"/>
                </a:cubicBezTo>
                <a:cubicBezTo>
                  <a:pt x="44708" y="2227"/>
                  <a:pt x="45399" y="1798"/>
                  <a:pt x="46006" y="1429"/>
                </a:cubicBezTo>
                <a:cubicBezTo>
                  <a:pt x="46589" y="1072"/>
                  <a:pt x="47125" y="739"/>
                  <a:pt x="48220" y="739"/>
                </a:cubicBezTo>
                <a:cubicBezTo>
                  <a:pt x="49328" y="739"/>
                  <a:pt x="49875" y="1072"/>
                  <a:pt x="50447" y="1429"/>
                </a:cubicBezTo>
                <a:cubicBezTo>
                  <a:pt x="51054" y="1798"/>
                  <a:pt x="51733" y="2227"/>
                  <a:pt x="53043" y="2227"/>
                </a:cubicBezTo>
                <a:cubicBezTo>
                  <a:pt x="54352" y="2227"/>
                  <a:pt x="55043" y="1798"/>
                  <a:pt x="55650" y="1429"/>
                </a:cubicBezTo>
                <a:cubicBezTo>
                  <a:pt x="56233" y="1072"/>
                  <a:pt x="56769" y="739"/>
                  <a:pt x="57865" y="739"/>
                </a:cubicBezTo>
                <a:cubicBezTo>
                  <a:pt x="58972" y="739"/>
                  <a:pt x="59520" y="1072"/>
                  <a:pt x="60091" y="1429"/>
                </a:cubicBezTo>
                <a:cubicBezTo>
                  <a:pt x="60698" y="1798"/>
                  <a:pt x="61377" y="2227"/>
                  <a:pt x="62687" y="2227"/>
                </a:cubicBezTo>
                <a:lnTo>
                  <a:pt x="62687" y="1489"/>
                </a:lnTo>
                <a:cubicBezTo>
                  <a:pt x="61591" y="1489"/>
                  <a:pt x="61044" y="1155"/>
                  <a:pt x="60472" y="798"/>
                </a:cubicBezTo>
                <a:cubicBezTo>
                  <a:pt x="59865" y="429"/>
                  <a:pt x="59174" y="0"/>
                  <a:pt x="57865" y="0"/>
                </a:cubicBezTo>
                <a:cubicBezTo>
                  <a:pt x="56555" y="0"/>
                  <a:pt x="55876" y="429"/>
                  <a:pt x="55269" y="798"/>
                </a:cubicBezTo>
                <a:cubicBezTo>
                  <a:pt x="54686" y="1155"/>
                  <a:pt x="54150" y="1489"/>
                  <a:pt x="53043" y="1489"/>
                </a:cubicBezTo>
                <a:cubicBezTo>
                  <a:pt x="51947" y="1489"/>
                  <a:pt x="51399" y="1155"/>
                  <a:pt x="50828" y="798"/>
                </a:cubicBezTo>
                <a:cubicBezTo>
                  <a:pt x="50221" y="429"/>
                  <a:pt x="49530" y="0"/>
                  <a:pt x="48220" y="0"/>
                </a:cubicBezTo>
                <a:cubicBezTo>
                  <a:pt x="46911" y="0"/>
                  <a:pt x="46232" y="429"/>
                  <a:pt x="45625" y="798"/>
                </a:cubicBezTo>
                <a:cubicBezTo>
                  <a:pt x="45042" y="1155"/>
                  <a:pt x="44506" y="1489"/>
                  <a:pt x="43398" y="1489"/>
                </a:cubicBezTo>
                <a:cubicBezTo>
                  <a:pt x="42303" y="1489"/>
                  <a:pt x="41755" y="1155"/>
                  <a:pt x="41184" y="798"/>
                </a:cubicBezTo>
                <a:cubicBezTo>
                  <a:pt x="40577" y="429"/>
                  <a:pt x="39886" y="0"/>
                  <a:pt x="38576" y="0"/>
                </a:cubicBezTo>
                <a:cubicBezTo>
                  <a:pt x="37267" y="0"/>
                  <a:pt x="36588" y="429"/>
                  <a:pt x="35981" y="798"/>
                </a:cubicBezTo>
                <a:cubicBezTo>
                  <a:pt x="35397" y="1155"/>
                  <a:pt x="34862" y="1489"/>
                  <a:pt x="33754" y="1489"/>
                </a:cubicBezTo>
                <a:cubicBezTo>
                  <a:pt x="32659" y="1489"/>
                  <a:pt x="32111" y="1155"/>
                  <a:pt x="31540" y="798"/>
                </a:cubicBezTo>
                <a:cubicBezTo>
                  <a:pt x="30933" y="429"/>
                  <a:pt x="30242" y="0"/>
                  <a:pt x="28932" y="0"/>
                </a:cubicBezTo>
                <a:cubicBezTo>
                  <a:pt x="27623" y="0"/>
                  <a:pt x="26944" y="429"/>
                  <a:pt x="26337" y="798"/>
                </a:cubicBezTo>
                <a:cubicBezTo>
                  <a:pt x="25753" y="1155"/>
                  <a:pt x="25218" y="1489"/>
                  <a:pt x="24110" y="1489"/>
                </a:cubicBezTo>
                <a:cubicBezTo>
                  <a:pt x="23015" y="1489"/>
                  <a:pt x="22467" y="1155"/>
                  <a:pt x="21896" y="798"/>
                </a:cubicBezTo>
                <a:cubicBezTo>
                  <a:pt x="21289" y="429"/>
                  <a:pt x="20598" y="0"/>
                  <a:pt x="19288" y="0"/>
                </a:cubicBezTo>
                <a:cubicBezTo>
                  <a:pt x="17979" y="0"/>
                  <a:pt x="17300" y="429"/>
                  <a:pt x="16693" y="798"/>
                </a:cubicBezTo>
                <a:cubicBezTo>
                  <a:pt x="16109" y="1155"/>
                  <a:pt x="15574" y="1489"/>
                  <a:pt x="14466" y="1489"/>
                </a:cubicBezTo>
                <a:cubicBezTo>
                  <a:pt x="13371" y="1489"/>
                  <a:pt x="12823" y="1155"/>
                  <a:pt x="12252" y="798"/>
                </a:cubicBezTo>
                <a:cubicBezTo>
                  <a:pt x="11644" y="429"/>
                  <a:pt x="10954" y="0"/>
                  <a:pt x="9644" y="0"/>
                </a:cubicBezTo>
                <a:cubicBezTo>
                  <a:pt x="8335" y="0"/>
                  <a:pt x="7656" y="429"/>
                  <a:pt x="7049" y="798"/>
                </a:cubicBezTo>
                <a:cubicBezTo>
                  <a:pt x="6465" y="1155"/>
                  <a:pt x="5929" y="1489"/>
                  <a:pt x="4822" y="1489"/>
                </a:cubicBezTo>
                <a:cubicBezTo>
                  <a:pt x="3727" y="1489"/>
                  <a:pt x="3179" y="1155"/>
                  <a:pt x="2608" y="798"/>
                </a:cubicBezTo>
                <a:cubicBezTo>
                  <a:pt x="2000" y="429"/>
                  <a:pt x="1310" y="0"/>
                  <a:pt x="0" y="0"/>
                </a:cubicBezTo>
                <a:close/>
              </a:path>
            </a:pathLst>
          </a:custGeom>
          <a:solidFill>
            <a:srgbClr val="A0581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grpSp>
        <p:nvGrpSpPr>
          <p:cNvPr id="405" name="Group 4"/>
          <p:cNvGrpSpPr/>
          <p:nvPr/>
        </p:nvGrpSpPr>
        <p:grpSpPr>
          <a:xfrm>
            <a:off x="4238640" y="0"/>
            <a:ext cx="4905000" cy="5143320"/>
            <a:chOff x="4238640" y="0"/>
            <a:chExt cx="4905000" cy="5143320"/>
          </a:xfrm>
        </p:grpSpPr>
        <p:pic>
          <p:nvPicPr>
            <p:cNvPr id="406" name="Google Shape;315;p17"/>
            <p:cNvPicPr/>
            <p:nvPr/>
          </p:nvPicPr>
          <p:blipFill>
            <a:blip r:embed="rId2"/>
            <a:srcRect l="6887" r="24584"/>
            <a:stretch/>
          </p:blipFill>
          <p:spPr>
            <a:xfrm>
              <a:off x="4238640" y="0"/>
              <a:ext cx="4905000" cy="51429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407" name="Google Shape;316;p17"/>
            <p:cNvPicPr/>
            <p:nvPr/>
          </p:nvPicPr>
          <p:blipFill>
            <a:blip r:embed="rId2"/>
            <a:srcRect l="90185" t="92408"/>
            <a:stretch/>
          </p:blipFill>
          <p:spPr>
            <a:xfrm>
              <a:off x="8441280" y="4753080"/>
              <a:ext cx="702360" cy="390240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08" name="CustomShape 5"/>
          <p:cNvSpPr/>
          <p:nvPr/>
        </p:nvSpPr>
        <p:spPr>
          <a:xfrm>
            <a:off x="1908540" y="969300"/>
            <a:ext cx="348120" cy="349200"/>
          </a:xfrm>
          <a:custGeom>
            <a:avLst/>
            <a:gdLst/>
            <a:ahLst/>
            <a:cxnLst/>
            <a:rect l="l" t="t" r="r" b="b"/>
            <a:pathLst>
              <a:path w="11815" h="11846">
                <a:moveTo>
                  <a:pt x="5829" y="693"/>
                </a:moveTo>
                <a:cubicBezTo>
                  <a:pt x="6238" y="693"/>
                  <a:pt x="6553" y="1008"/>
                  <a:pt x="6553" y="1418"/>
                </a:cubicBezTo>
                <a:cubicBezTo>
                  <a:pt x="6553" y="1796"/>
                  <a:pt x="6238" y="2111"/>
                  <a:pt x="5829" y="2111"/>
                </a:cubicBezTo>
                <a:cubicBezTo>
                  <a:pt x="5451" y="2111"/>
                  <a:pt x="5136" y="1796"/>
                  <a:pt x="5136" y="1418"/>
                </a:cubicBezTo>
                <a:cubicBezTo>
                  <a:pt x="5136" y="1008"/>
                  <a:pt x="5482" y="693"/>
                  <a:pt x="5829" y="693"/>
                </a:cubicBezTo>
                <a:close/>
                <a:moveTo>
                  <a:pt x="5829" y="2773"/>
                </a:moveTo>
                <a:cubicBezTo>
                  <a:pt x="6774" y="2773"/>
                  <a:pt x="7562" y="3560"/>
                  <a:pt x="7562" y="4568"/>
                </a:cubicBezTo>
                <a:lnTo>
                  <a:pt x="7562" y="4915"/>
                </a:lnTo>
                <a:lnTo>
                  <a:pt x="4096" y="4915"/>
                </a:lnTo>
                <a:lnTo>
                  <a:pt x="4096" y="4568"/>
                </a:lnTo>
                <a:cubicBezTo>
                  <a:pt x="4096" y="3560"/>
                  <a:pt x="4884" y="2773"/>
                  <a:pt x="5829" y="2773"/>
                </a:cubicBezTo>
                <a:close/>
                <a:moveTo>
                  <a:pt x="2363" y="6963"/>
                </a:moveTo>
                <a:cubicBezTo>
                  <a:pt x="2773" y="6963"/>
                  <a:pt x="3088" y="7278"/>
                  <a:pt x="3088" y="7656"/>
                </a:cubicBezTo>
                <a:cubicBezTo>
                  <a:pt x="3088" y="8065"/>
                  <a:pt x="2773" y="8380"/>
                  <a:pt x="2363" y="8380"/>
                </a:cubicBezTo>
                <a:cubicBezTo>
                  <a:pt x="1985" y="8380"/>
                  <a:pt x="1670" y="8065"/>
                  <a:pt x="1670" y="7656"/>
                </a:cubicBezTo>
                <a:cubicBezTo>
                  <a:pt x="1670" y="7278"/>
                  <a:pt x="1985" y="6963"/>
                  <a:pt x="2363" y="6963"/>
                </a:cubicBezTo>
                <a:close/>
                <a:moveTo>
                  <a:pt x="9357" y="6963"/>
                </a:moveTo>
                <a:cubicBezTo>
                  <a:pt x="9735" y="6963"/>
                  <a:pt x="10050" y="7278"/>
                  <a:pt x="10050" y="7656"/>
                </a:cubicBezTo>
                <a:cubicBezTo>
                  <a:pt x="10050" y="8065"/>
                  <a:pt x="9735" y="8380"/>
                  <a:pt x="9357" y="8380"/>
                </a:cubicBezTo>
                <a:cubicBezTo>
                  <a:pt x="8948" y="8380"/>
                  <a:pt x="8633" y="8065"/>
                  <a:pt x="8633" y="7656"/>
                </a:cubicBezTo>
                <a:cubicBezTo>
                  <a:pt x="8633" y="7278"/>
                  <a:pt x="8948" y="6963"/>
                  <a:pt x="9357" y="6963"/>
                </a:cubicBezTo>
                <a:close/>
                <a:moveTo>
                  <a:pt x="2363" y="9042"/>
                </a:moveTo>
                <a:cubicBezTo>
                  <a:pt x="3308" y="9042"/>
                  <a:pt x="4096" y="9830"/>
                  <a:pt x="4096" y="10806"/>
                </a:cubicBezTo>
                <a:lnTo>
                  <a:pt x="4096" y="11184"/>
                </a:lnTo>
                <a:lnTo>
                  <a:pt x="630" y="11184"/>
                </a:lnTo>
                <a:lnTo>
                  <a:pt x="630" y="10806"/>
                </a:lnTo>
                <a:cubicBezTo>
                  <a:pt x="630" y="9830"/>
                  <a:pt x="1418" y="9042"/>
                  <a:pt x="2363" y="9042"/>
                </a:cubicBezTo>
                <a:close/>
                <a:moveTo>
                  <a:pt x="9357" y="9042"/>
                </a:moveTo>
                <a:cubicBezTo>
                  <a:pt x="10302" y="9042"/>
                  <a:pt x="11090" y="9830"/>
                  <a:pt x="11090" y="10806"/>
                </a:cubicBezTo>
                <a:lnTo>
                  <a:pt x="11090" y="11184"/>
                </a:lnTo>
                <a:lnTo>
                  <a:pt x="7625" y="11184"/>
                </a:lnTo>
                <a:lnTo>
                  <a:pt x="7625" y="10806"/>
                </a:lnTo>
                <a:cubicBezTo>
                  <a:pt x="7625" y="9830"/>
                  <a:pt x="8412" y="9042"/>
                  <a:pt x="9357" y="9042"/>
                </a:cubicBezTo>
                <a:close/>
                <a:moveTo>
                  <a:pt x="5892" y="0"/>
                </a:moveTo>
                <a:cubicBezTo>
                  <a:pt x="5136" y="0"/>
                  <a:pt x="4506" y="630"/>
                  <a:pt x="4506" y="1355"/>
                </a:cubicBezTo>
                <a:cubicBezTo>
                  <a:pt x="4506" y="1733"/>
                  <a:pt x="4632" y="2016"/>
                  <a:pt x="4852" y="2300"/>
                </a:cubicBezTo>
                <a:cubicBezTo>
                  <a:pt x="4033" y="2710"/>
                  <a:pt x="3466" y="3529"/>
                  <a:pt x="3466" y="4505"/>
                </a:cubicBezTo>
                <a:lnTo>
                  <a:pt x="3466" y="5230"/>
                </a:lnTo>
                <a:cubicBezTo>
                  <a:pt x="3466" y="5419"/>
                  <a:pt x="3623" y="5577"/>
                  <a:pt x="3844" y="5577"/>
                </a:cubicBezTo>
                <a:lnTo>
                  <a:pt x="5577" y="5577"/>
                </a:lnTo>
                <a:lnTo>
                  <a:pt x="5577" y="7152"/>
                </a:lnTo>
                <a:lnTo>
                  <a:pt x="3875" y="8822"/>
                </a:lnTo>
                <a:cubicBezTo>
                  <a:pt x="3749" y="8696"/>
                  <a:pt x="3592" y="8601"/>
                  <a:pt x="3434" y="8569"/>
                </a:cubicBezTo>
                <a:cubicBezTo>
                  <a:pt x="3686" y="8349"/>
                  <a:pt x="3781" y="8034"/>
                  <a:pt x="3781" y="7624"/>
                </a:cubicBezTo>
                <a:cubicBezTo>
                  <a:pt x="3781" y="6868"/>
                  <a:pt x="3151" y="6238"/>
                  <a:pt x="2426" y="6238"/>
                </a:cubicBezTo>
                <a:cubicBezTo>
                  <a:pt x="1670" y="6238"/>
                  <a:pt x="1040" y="6868"/>
                  <a:pt x="1040" y="7624"/>
                </a:cubicBezTo>
                <a:cubicBezTo>
                  <a:pt x="1040" y="7971"/>
                  <a:pt x="1166" y="8286"/>
                  <a:pt x="1387" y="8569"/>
                </a:cubicBezTo>
                <a:cubicBezTo>
                  <a:pt x="567" y="8979"/>
                  <a:pt x="0" y="9798"/>
                  <a:pt x="0" y="10775"/>
                </a:cubicBezTo>
                <a:lnTo>
                  <a:pt x="0" y="11499"/>
                </a:lnTo>
                <a:cubicBezTo>
                  <a:pt x="0" y="11688"/>
                  <a:pt x="158" y="11846"/>
                  <a:pt x="378" y="11846"/>
                </a:cubicBezTo>
                <a:lnTo>
                  <a:pt x="4474" y="11846"/>
                </a:lnTo>
                <a:cubicBezTo>
                  <a:pt x="4663" y="11846"/>
                  <a:pt x="4821" y="11688"/>
                  <a:pt x="4821" y="11499"/>
                </a:cubicBezTo>
                <a:lnTo>
                  <a:pt x="4821" y="10775"/>
                </a:lnTo>
                <a:cubicBezTo>
                  <a:pt x="4821" y="10239"/>
                  <a:pt x="4632" y="9704"/>
                  <a:pt x="4348" y="9326"/>
                </a:cubicBezTo>
                <a:lnTo>
                  <a:pt x="5860" y="7782"/>
                </a:lnTo>
                <a:lnTo>
                  <a:pt x="7404" y="9326"/>
                </a:lnTo>
                <a:cubicBezTo>
                  <a:pt x="7089" y="9704"/>
                  <a:pt x="6931" y="10239"/>
                  <a:pt x="6931" y="10775"/>
                </a:cubicBezTo>
                <a:lnTo>
                  <a:pt x="6931" y="11499"/>
                </a:lnTo>
                <a:cubicBezTo>
                  <a:pt x="6931" y="11688"/>
                  <a:pt x="7089" y="11846"/>
                  <a:pt x="7309" y="11846"/>
                </a:cubicBezTo>
                <a:lnTo>
                  <a:pt x="11468" y="11846"/>
                </a:lnTo>
                <a:cubicBezTo>
                  <a:pt x="11657" y="11846"/>
                  <a:pt x="11815" y="11688"/>
                  <a:pt x="11815" y="11499"/>
                </a:cubicBezTo>
                <a:lnTo>
                  <a:pt x="11815" y="10775"/>
                </a:lnTo>
                <a:cubicBezTo>
                  <a:pt x="11783" y="9830"/>
                  <a:pt x="11185" y="8979"/>
                  <a:pt x="10365" y="8569"/>
                </a:cubicBezTo>
                <a:cubicBezTo>
                  <a:pt x="10586" y="8349"/>
                  <a:pt x="10712" y="8034"/>
                  <a:pt x="10712" y="7624"/>
                </a:cubicBezTo>
                <a:cubicBezTo>
                  <a:pt x="10712" y="6868"/>
                  <a:pt x="10082" y="6238"/>
                  <a:pt x="9357" y="6238"/>
                </a:cubicBezTo>
                <a:cubicBezTo>
                  <a:pt x="8601" y="6238"/>
                  <a:pt x="7971" y="6868"/>
                  <a:pt x="7971" y="7624"/>
                </a:cubicBezTo>
                <a:cubicBezTo>
                  <a:pt x="7971" y="7971"/>
                  <a:pt x="8097" y="8286"/>
                  <a:pt x="8318" y="8569"/>
                </a:cubicBezTo>
                <a:cubicBezTo>
                  <a:pt x="8160" y="8664"/>
                  <a:pt x="8034" y="8727"/>
                  <a:pt x="7877" y="8822"/>
                </a:cubicBezTo>
                <a:lnTo>
                  <a:pt x="6207" y="7152"/>
                </a:lnTo>
                <a:lnTo>
                  <a:pt x="6207" y="5577"/>
                </a:lnTo>
                <a:lnTo>
                  <a:pt x="7940" y="5577"/>
                </a:lnTo>
                <a:cubicBezTo>
                  <a:pt x="8129" y="5577"/>
                  <a:pt x="8286" y="5419"/>
                  <a:pt x="8286" y="5230"/>
                </a:cubicBezTo>
                <a:lnTo>
                  <a:pt x="8286" y="4505"/>
                </a:lnTo>
                <a:cubicBezTo>
                  <a:pt x="8286" y="3529"/>
                  <a:pt x="7688" y="2710"/>
                  <a:pt x="6900" y="2300"/>
                </a:cubicBezTo>
                <a:cubicBezTo>
                  <a:pt x="7152" y="2080"/>
                  <a:pt x="7246" y="1764"/>
                  <a:pt x="7246" y="1355"/>
                </a:cubicBezTo>
                <a:cubicBezTo>
                  <a:pt x="7246" y="630"/>
                  <a:pt x="6616" y="0"/>
                  <a:pt x="5892" y="0"/>
                </a:cubicBezTo>
                <a:close/>
              </a:path>
            </a:pathLst>
          </a:custGeom>
          <a:solidFill>
            <a:srgbClr val="5F311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09" name="CustomShape 6"/>
          <p:cNvSpPr/>
          <p:nvPr/>
        </p:nvSpPr>
        <p:spPr>
          <a:xfrm>
            <a:off x="918540" y="3737417"/>
            <a:ext cx="2955240" cy="10156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A0581F"/>
                </a:solidFill>
                <a:latin typeface="Calibri"/>
                <a:ea typeface="Calibri"/>
              </a:rPr>
              <a:t>- </a:t>
            </a:r>
            <a:r>
              <a:rPr lang="en-GB" sz="1200" b="1" strike="noStrike" spc="-1" dirty="0" err="1">
                <a:solidFill>
                  <a:srgbClr val="A0581F"/>
                </a:solidFill>
                <a:latin typeface="Calibri"/>
                <a:ea typeface="Calibri"/>
              </a:rPr>
              <a:t>Journées</a:t>
            </a:r>
            <a:r>
              <a:rPr lang="en-GB" sz="1200" b="1" strike="noStrike" spc="-1" dirty="0">
                <a:solidFill>
                  <a:srgbClr val="A0581F"/>
                </a:solidFill>
                <a:latin typeface="Calibri"/>
                <a:ea typeface="Calibri"/>
              </a:rPr>
              <a:t> </a:t>
            </a:r>
            <a:r>
              <a:rPr lang="en-GB" sz="1200" b="1" strike="noStrike" spc="-1" dirty="0" err="1">
                <a:solidFill>
                  <a:srgbClr val="A0581F"/>
                </a:solidFill>
                <a:latin typeface="Calibri"/>
                <a:ea typeface="Calibri"/>
              </a:rPr>
              <a:t>d’Etude</a:t>
            </a:r>
            <a:r>
              <a:rPr lang="en-GB" sz="1200" b="1" strike="noStrike" spc="-1" dirty="0">
                <a:solidFill>
                  <a:srgbClr val="A0581F"/>
                </a:solidFill>
                <a:latin typeface="Calibri"/>
                <a:ea typeface="Calibri"/>
              </a:rPr>
              <a:t> des Sols 2025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A0581F"/>
                </a:solidFill>
                <a:latin typeface="Calibri"/>
                <a:ea typeface="Calibri"/>
              </a:rPr>
              <a:t>- </a:t>
            </a:r>
            <a:r>
              <a:rPr lang="en-GB" sz="1200" b="1" strike="noStrike" spc="-1" dirty="0" err="1">
                <a:solidFill>
                  <a:srgbClr val="A0581F"/>
                </a:solidFill>
                <a:latin typeface="Calibri"/>
                <a:ea typeface="Calibri"/>
              </a:rPr>
              <a:t>Journée</a:t>
            </a:r>
            <a:r>
              <a:rPr lang="en-GB" sz="1200" b="1" strike="noStrike" spc="-1" dirty="0">
                <a:solidFill>
                  <a:srgbClr val="A0581F"/>
                </a:solidFill>
                <a:latin typeface="Calibri"/>
                <a:ea typeface="Calibri"/>
              </a:rPr>
              <a:t> Mondiale des Sols 2024 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A0581F"/>
                </a:solidFill>
                <a:latin typeface="Calibri"/>
                <a:ea typeface="Calibri"/>
              </a:rPr>
              <a:t>- </a:t>
            </a:r>
            <a:r>
              <a:rPr lang="en-GB" sz="1200" b="1" strike="noStrike" spc="-1" dirty="0" err="1">
                <a:solidFill>
                  <a:srgbClr val="A0581F"/>
                </a:solidFill>
                <a:latin typeface="Calibri"/>
                <a:ea typeface="Calibri"/>
              </a:rPr>
              <a:t>Webinaires</a:t>
            </a:r>
            <a:r>
              <a:rPr lang="en-GB" sz="1200" b="1" strike="noStrike" spc="-1" dirty="0">
                <a:solidFill>
                  <a:srgbClr val="A0581F"/>
                </a:solidFill>
                <a:latin typeface="Calibri"/>
                <a:ea typeface="Calibri"/>
              </a:rPr>
              <a:t> </a:t>
            </a:r>
          </a:p>
          <a:p>
            <a:pPr>
              <a:lnSpc>
                <a:spcPct val="100000"/>
              </a:lnSpc>
            </a:pPr>
            <a:r>
              <a:rPr lang="en-GB" sz="1200" b="1" spc="-1" dirty="0">
                <a:solidFill>
                  <a:srgbClr val="A0581F"/>
                </a:solidFill>
                <a:latin typeface="Calibri"/>
                <a:ea typeface="Calibri"/>
              </a:rPr>
              <a:t>- La </a:t>
            </a:r>
            <a:r>
              <a:rPr lang="en-GB" sz="1200" b="1" spc="-1" dirty="0" err="1">
                <a:solidFill>
                  <a:srgbClr val="A0581F"/>
                </a:solidFill>
                <a:latin typeface="Calibri"/>
                <a:ea typeface="Calibri"/>
              </a:rPr>
              <a:t>Fresque</a:t>
            </a:r>
            <a:r>
              <a:rPr lang="en-GB" sz="1200" b="1" spc="-1" dirty="0">
                <a:solidFill>
                  <a:srgbClr val="A0581F"/>
                </a:solidFill>
                <a:latin typeface="Calibri"/>
                <a:ea typeface="Calibri"/>
              </a:rPr>
              <a:t> du Sol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TextShape 1"/>
          <p:cNvSpPr txBox="1"/>
          <p:nvPr/>
        </p:nvSpPr>
        <p:spPr>
          <a:xfrm>
            <a:off x="161090" y="220900"/>
            <a:ext cx="5087710" cy="90504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2400" b="1" strike="noStrike" spc="-1" dirty="0">
                <a:solidFill>
                  <a:srgbClr val="5F3114"/>
                </a:solidFill>
                <a:latin typeface="Livvic"/>
                <a:ea typeface="Livvic"/>
              </a:rPr>
              <a:t>10ème edition de la </a:t>
            </a:r>
            <a:r>
              <a:rPr lang="en-GB" sz="2400" b="1" strike="noStrike" spc="-1" dirty="0" err="1">
                <a:solidFill>
                  <a:srgbClr val="5F3114"/>
                </a:solidFill>
                <a:latin typeface="Livvic"/>
                <a:ea typeface="Livvic"/>
                <a:hlinkClick r:id="rId2"/>
              </a:rPr>
              <a:t>Journée</a:t>
            </a:r>
            <a:r>
              <a:rPr lang="en-GB" sz="2400" b="1" strike="noStrike" spc="-1" dirty="0">
                <a:solidFill>
                  <a:srgbClr val="5F3114"/>
                </a:solidFill>
                <a:latin typeface="Livvic"/>
                <a:ea typeface="Livvic"/>
                <a:hlinkClick r:id="rId2"/>
              </a:rPr>
              <a:t> Mondiale des Sols</a:t>
            </a:r>
            <a:r>
              <a:rPr lang="en-GB" sz="2400" b="1" strike="noStrike" spc="-1" dirty="0">
                <a:solidFill>
                  <a:srgbClr val="5F3114"/>
                </a:solidFill>
                <a:latin typeface="Livvic"/>
                <a:ea typeface="Livvic"/>
              </a:rPr>
              <a:t> </a:t>
            </a:r>
            <a:r>
              <a:rPr lang="en-GB" sz="2400" b="1" strike="noStrike" spc="-1" dirty="0" err="1">
                <a:solidFill>
                  <a:srgbClr val="5F3114"/>
                </a:solidFill>
                <a:latin typeface="Livvic"/>
                <a:ea typeface="Livvic"/>
              </a:rPr>
              <a:t>en</a:t>
            </a:r>
            <a:r>
              <a:rPr lang="en-GB" sz="2400" b="1" strike="noStrike" spc="-1" dirty="0">
                <a:solidFill>
                  <a:srgbClr val="5F3114"/>
                </a:solidFill>
                <a:latin typeface="Livvic"/>
                <a:ea typeface="Livvic"/>
              </a:rPr>
              <a:t> 2023</a:t>
            </a:r>
            <a:br>
              <a:rPr dirty="0"/>
            </a:br>
            <a:endParaRPr lang="fr-FR" dirty="0"/>
          </a:p>
          <a:p>
            <a:pPr>
              <a:lnSpc>
                <a:spcPct val="100000"/>
              </a:lnSpc>
            </a:pPr>
            <a:endParaRPr lang="fr-FR" sz="1700" b="1" strike="noStrike" spc="-1" dirty="0">
              <a:solidFill>
                <a:srgbClr val="5F3114"/>
              </a:solidFill>
              <a:latin typeface="Livvic"/>
              <a:ea typeface="Livvic"/>
            </a:endParaRPr>
          </a:p>
          <a:p>
            <a:pPr>
              <a:lnSpc>
                <a:spcPct val="100000"/>
              </a:lnSpc>
            </a:pPr>
            <a:r>
              <a:rPr lang="en-GB" sz="1700" b="1" strike="noStrike" spc="-1" dirty="0">
                <a:solidFill>
                  <a:srgbClr val="5F3114"/>
                </a:solidFill>
                <a:latin typeface="Livvic"/>
                <a:ea typeface="Livvic"/>
              </a:rPr>
              <a:t>THÈME : LES SOLS ET L’EAU</a:t>
            </a:r>
            <a:endParaRPr lang="en-GB" sz="17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1" name="TextShape 2"/>
          <p:cNvSpPr txBox="1"/>
          <p:nvPr/>
        </p:nvSpPr>
        <p:spPr>
          <a:xfrm>
            <a:off x="161090" y="1908285"/>
            <a:ext cx="4626360" cy="91368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>
              <a:lnSpc>
                <a:spcPct val="100000"/>
              </a:lnSpc>
            </a:pPr>
            <a:r>
              <a:rPr lang="en-GB" sz="1600" b="1" strike="noStrike" spc="-1" dirty="0">
                <a:solidFill>
                  <a:srgbClr val="047B3E"/>
                </a:solidFill>
                <a:latin typeface="Livvic"/>
                <a:ea typeface="Livvic"/>
              </a:rPr>
              <a:t>Date : </a:t>
            </a:r>
            <a:r>
              <a:rPr lang="en-GB" sz="13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Du 30/11/2023 au 7/12/2023</a:t>
            </a:r>
            <a:endParaRPr lang="en-GB" sz="1300" b="0" strike="noStrike" spc="-1" dirty="0">
              <a:latin typeface="Arial"/>
            </a:endParaRPr>
          </a:p>
          <a:p>
            <a:pPr marL="457200">
              <a:lnSpc>
                <a:spcPct val="100000"/>
              </a:lnSpc>
            </a:pPr>
            <a:endParaRPr lang="en-GB" sz="13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600" b="1" strike="noStrike" spc="-1" dirty="0">
                <a:solidFill>
                  <a:srgbClr val="047B3E"/>
                </a:solidFill>
                <a:latin typeface="Livvic"/>
                <a:ea typeface="Livvic"/>
              </a:rPr>
              <a:t>Lieu : </a:t>
            </a:r>
            <a:r>
              <a:rPr lang="en-GB" sz="1300" spc="-1" dirty="0" err="1">
                <a:latin typeface="Calibri"/>
                <a:ea typeface="Calibri"/>
              </a:rPr>
              <a:t>Région</a:t>
            </a:r>
            <a:r>
              <a:rPr lang="en-GB" sz="1300" spc="-1" dirty="0">
                <a:latin typeface="Calibri"/>
                <a:ea typeface="Calibri"/>
              </a:rPr>
              <a:t> Centre Val de Loire : Orléans &amp; à distance</a:t>
            </a:r>
          </a:p>
          <a:p>
            <a:pPr>
              <a:lnSpc>
                <a:spcPct val="100000"/>
              </a:lnSpc>
            </a:pPr>
            <a:endParaRPr lang="en-GB" sz="13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600" b="1" strike="noStrike" spc="-1" dirty="0">
                <a:solidFill>
                  <a:srgbClr val="047B3E"/>
                </a:solidFill>
                <a:latin typeface="Livvic"/>
                <a:ea typeface="Livvic"/>
              </a:rPr>
              <a:t>Temps Forts :</a:t>
            </a:r>
            <a:endParaRPr lang="en-GB" sz="1600" b="0" strike="noStrike" spc="-1" dirty="0">
              <a:latin typeface="Arial"/>
            </a:endParaRPr>
          </a:p>
          <a:p>
            <a:pPr marL="457200" indent="-310680">
              <a:lnSpc>
                <a:spcPct val="115000"/>
              </a:lnSpc>
              <a:buClr>
                <a:srgbClr val="000000"/>
              </a:buClr>
              <a:buFont typeface="Calibri"/>
              <a:buChar char="●"/>
            </a:pPr>
            <a:r>
              <a:rPr lang="en-GB" sz="13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Webinaires</a:t>
            </a:r>
            <a:endParaRPr lang="en-GB" sz="1300" b="0" strike="noStrike" spc="-1" dirty="0">
              <a:latin typeface="Arial"/>
            </a:endParaRPr>
          </a:p>
          <a:p>
            <a:pPr marL="457200" indent="-310680">
              <a:lnSpc>
                <a:spcPct val="115000"/>
              </a:lnSpc>
              <a:buClr>
                <a:srgbClr val="000000"/>
              </a:buClr>
              <a:buFont typeface="Calibri"/>
              <a:buChar char="●"/>
            </a:pPr>
            <a:r>
              <a:rPr lang="en-GB" sz="13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Conférences</a:t>
            </a:r>
            <a:r>
              <a:rPr lang="en-GB" sz="13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sur le </a:t>
            </a:r>
            <a:r>
              <a:rPr lang="en-GB" sz="13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thème</a:t>
            </a:r>
            <a:endParaRPr lang="en-GB" sz="13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457200" indent="-310680">
              <a:lnSpc>
                <a:spcPct val="115000"/>
              </a:lnSpc>
              <a:buClr>
                <a:srgbClr val="000000"/>
              </a:buClr>
              <a:buFont typeface="Calibri"/>
              <a:buChar char="●"/>
            </a:pPr>
            <a:r>
              <a:rPr lang="en-GB" sz="1300" spc="-1" dirty="0">
                <a:latin typeface="Calibri"/>
                <a:ea typeface="Calibri"/>
              </a:rPr>
              <a:t>Sorties terrain</a:t>
            </a:r>
            <a:endParaRPr lang="en-GB" sz="1300" b="0" strike="noStrike" spc="-1" dirty="0">
              <a:latin typeface="Arial"/>
            </a:endParaRPr>
          </a:p>
          <a:p>
            <a:pPr marL="457200" indent="-310680">
              <a:lnSpc>
                <a:spcPct val="115000"/>
              </a:lnSpc>
              <a:buClr>
                <a:srgbClr val="000000"/>
              </a:buClr>
              <a:buFont typeface="Calibri"/>
              <a:buChar char="●"/>
            </a:pPr>
            <a:r>
              <a:rPr lang="en-GB" sz="13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Evènements</a:t>
            </a:r>
            <a:r>
              <a:rPr lang="en-GB" sz="13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grands publics</a:t>
            </a:r>
            <a:endParaRPr lang="en-GB" sz="1300" b="0" strike="noStrike" spc="-1" dirty="0">
              <a:latin typeface="Arial"/>
            </a:endParaRPr>
          </a:p>
          <a:p>
            <a:pPr marL="457200" indent="-310680">
              <a:lnSpc>
                <a:spcPct val="115000"/>
              </a:lnSpc>
              <a:buClr>
                <a:srgbClr val="000000"/>
              </a:buClr>
              <a:buFont typeface="Calibri"/>
              <a:buChar char="●"/>
            </a:pPr>
            <a:r>
              <a:rPr lang="en-GB" sz="13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Conférence</a:t>
            </a:r>
            <a:r>
              <a:rPr lang="en-GB" sz="13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3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spéciale</a:t>
            </a:r>
            <a:r>
              <a:rPr lang="en-GB" sz="13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en-GB" sz="13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jeunes</a:t>
            </a:r>
            <a:endParaRPr lang="en-GB" sz="1300" b="0" strike="noStrike" spc="-1" dirty="0">
              <a:latin typeface="Arial"/>
            </a:endParaRPr>
          </a:p>
          <a:p>
            <a:pPr marL="457200" indent="-310680">
              <a:lnSpc>
                <a:spcPct val="115000"/>
              </a:lnSpc>
              <a:buClr>
                <a:srgbClr val="000000"/>
              </a:buClr>
              <a:buFont typeface="Calibri"/>
              <a:buChar char="●"/>
            </a:pPr>
            <a:r>
              <a:rPr lang="en-GB" sz="13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Rencontre - jeux </a:t>
            </a:r>
            <a:r>
              <a:rPr lang="en-GB" sz="13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fresque</a:t>
            </a:r>
            <a:endParaRPr lang="en-GB" sz="1300" b="0" strike="noStrike" spc="-1" dirty="0">
              <a:latin typeface="Arial"/>
            </a:endParaRPr>
          </a:p>
          <a:p>
            <a:pPr marL="457200" indent="-310680">
              <a:lnSpc>
                <a:spcPct val="115000"/>
              </a:lnSpc>
              <a:buClr>
                <a:srgbClr val="000000"/>
              </a:buClr>
              <a:buFont typeface="Calibri"/>
              <a:buChar char="●"/>
            </a:pPr>
            <a:r>
              <a:rPr lang="en-GB" sz="13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Rencontre </a:t>
            </a:r>
            <a:r>
              <a:rPr lang="en-GB" sz="13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chercheurs</a:t>
            </a:r>
            <a:r>
              <a:rPr lang="en-GB" sz="13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– </a:t>
            </a:r>
            <a:r>
              <a:rPr lang="en-GB" sz="13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agriculteurs</a:t>
            </a:r>
            <a:r>
              <a:rPr lang="en-GB" sz="13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endParaRPr lang="en-GB" sz="13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3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3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3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3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5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endParaRPr lang="en-GB" sz="1500" b="0" strike="noStrike" spc="-1" dirty="0">
              <a:latin typeface="Arial"/>
            </a:endParaRPr>
          </a:p>
        </p:txBody>
      </p:sp>
      <p:sp>
        <p:nvSpPr>
          <p:cNvPr id="412" name="CustomShape 3"/>
          <p:cNvSpPr/>
          <p:nvPr/>
        </p:nvSpPr>
        <p:spPr>
          <a:xfrm>
            <a:off x="292041" y="1160074"/>
            <a:ext cx="1665720" cy="88560"/>
          </a:xfrm>
          <a:custGeom>
            <a:avLst/>
            <a:gdLst/>
            <a:ahLst/>
            <a:cxnLst/>
            <a:rect l="l" t="t" r="r" b="b"/>
            <a:pathLst>
              <a:path w="41661" h="2227">
                <a:moveTo>
                  <a:pt x="1" y="0"/>
                </a:moveTo>
                <a:lnTo>
                  <a:pt x="1" y="739"/>
                </a:lnTo>
                <a:cubicBezTo>
                  <a:pt x="1061" y="739"/>
                  <a:pt x="1549" y="1060"/>
                  <a:pt x="2108" y="1429"/>
                </a:cubicBezTo>
                <a:cubicBezTo>
                  <a:pt x="2704" y="1798"/>
                  <a:pt x="3358" y="2227"/>
                  <a:pt x="4632" y="2227"/>
                </a:cubicBezTo>
                <a:cubicBezTo>
                  <a:pt x="5894" y="2227"/>
                  <a:pt x="6561" y="1798"/>
                  <a:pt x="7145" y="1429"/>
                </a:cubicBezTo>
                <a:cubicBezTo>
                  <a:pt x="7728" y="1060"/>
                  <a:pt x="8204" y="739"/>
                  <a:pt x="9252" y="739"/>
                </a:cubicBezTo>
                <a:cubicBezTo>
                  <a:pt x="10312" y="739"/>
                  <a:pt x="10800" y="1060"/>
                  <a:pt x="11371" y="1429"/>
                </a:cubicBezTo>
                <a:cubicBezTo>
                  <a:pt x="11967" y="1798"/>
                  <a:pt x="12622" y="2227"/>
                  <a:pt x="13884" y="2227"/>
                </a:cubicBezTo>
                <a:cubicBezTo>
                  <a:pt x="15146" y="2227"/>
                  <a:pt x="15824" y="1798"/>
                  <a:pt x="16396" y="1429"/>
                </a:cubicBezTo>
                <a:cubicBezTo>
                  <a:pt x="16979" y="1060"/>
                  <a:pt x="17455" y="739"/>
                  <a:pt x="18515" y="739"/>
                </a:cubicBezTo>
                <a:cubicBezTo>
                  <a:pt x="19575" y="739"/>
                  <a:pt x="20063" y="1060"/>
                  <a:pt x="20623" y="1429"/>
                </a:cubicBezTo>
                <a:cubicBezTo>
                  <a:pt x="21206" y="1798"/>
                  <a:pt x="21873" y="2227"/>
                  <a:pt x="23147" y="2227"/>
                </a:cubicBezTo>
                <a:cubicBezTo>
                  <a:pt x="24409" y="2227"/>
                  <a:pt x="25075" y="1798"/>
                  <a:pt x="25659" y="1429"/>
                </a:cubicBezTo>
                <a:cubicBezTo>
                  <a:pt x="26242" y="1060"/>
                  <a:pt x="26719" y="739"/>
                  <a:pt x="27766" y="739"/>
                </a:cubicBezTo>
                <a:cubicBezTo>
                  <a:pt x="28826" y="739"/>
                  <a:pt x="29314" y="1060"/>
                  <a:pt x="29886" y="1429"/>
                </a:cubicBezTo>
                <a:cubicBezTo>
                  <a:pt x="30469" y="1798"/>
                  <a:pt x="31136" y="2227"/>
                  <a:pt x="32398" y="2227"/>
                </a:cubicBezTo>
                <a:cubicBezTo>
                  <a:pt x="33660" y="2227"/>
                  <a:pt x="34339" y="1798"/>
                  <a:pt x="34910" y="1429"/>
                </a:cubicBezTo>
                <a:cubicBezTo>
                  <a:pt x="35493" y="1060"/>
                  <a:pt x="35982" y="739"/>
                  <a:pt x="37029" y="739"/>
                </a:cubicBezTo>
                <a:cubicBezTo>
                  <a:pt x="38089" y="739"/>
                  <a:pt x="38577" y="1060"/>
                  <a:pt x="39137" y="1429"/>
                </a:cubicBezTo>
                <a:cubicBezTo>
                  <a:pt x="39720" y="1798"/>
                  <a:pt x="40387" y="2227"/>
                  <a:pt x="41661" y="2227"/>
                </a:cubicBezTo>
                <a:lnTo>
                  <a:pt x="41661" y="1489"/>
                </a:lnTo>
                <a:cubicBezTo>
                  <a:pt x="40601" y="1489"/>
                  <a:pt x="40113" y="1167"/>
                  <a:pt x="39542" y="798"/>
                </a:cubicBezTo>
                <a:cubicBezTo>
                  <a:pt x="38958" y="429"/>
                  <a:pt x="38291" y="0"/>
                  <a:pt x="37029" y="0"/>
                </a:cubicBezTo>
                <a:cubicBezTo>
                  <a:pt x="35767" y="0"/>
                  <a:pt x="35089" y="429"/>
                  <a:pt x="34517" y="798"/>
                </a:cubicBezTo>
                <a:cubicBezTo>
                  <a:pt x="33934" y="1167"/>
                  <a:pt x="33446" y="1489"/>
                  <a:pt x="32398" y="1489"/>
                </a:cubicBezTo>
                <a:cubicBezTo>
                  <a:pt x="31338" y="1489"/>
                  <a:pt x="30850" y="1167"/>
                  <a:pt x="30290" y="798"/>
                </a:cubicBezTo>
                <a:cubicBezTo>
                  <a:pt x="29707" y="429"/>
                  <a:pt x="29040" y="0"/>
                  <a:pt x="27766" y="0"/>
                </a:cubicBezTo>
                <a:cubicBezTo>
                  <a:pt x="26504" y="0"/>
                  <a:pt x="25837" y="429"/>
                  <a:pt x="25254" y="798"/>
                </a:cubicBezTo>
                <a:cubicBezTo>
                  <a:pt x="24671" y="1167"/>
                  <a:pt x="24194" y="1489"/>
                  <a:pt x="23147" y="1489"/>
                </a:cubicBezTo>
                <a:cubicBezTo>
                  <a:pt x="22087" y="1489"/>
                  <a:pt x="21599" y="1167"/>
                  <a:pt x="21027" y="798"/>
                </a:cubicBezTo>
                <a:cubicBezTo>
                  <a:pt x="20432" y="429"/>
                  <a:pt x="19777" y="0"/>
                  <a:pt x="18515" y="0"/>
                </a:cubicBezTo>
                <a:cubicBezTo>
                  <a:pt x="17253" y="0"/>
                  <a:pt x="16574" y="429"/>
                  <a:pt x="16003" y="798"/>
                </a:cubicBezTo>
                <a:cubicBezTo>
                  <a:pt x="15419" y="1167"/>
                  <a:pt x="14931" y="1489"/>
                  <a:pt x="13884" y="1489"/>
                </a:cubicBezTo>
                <a:cubicBezTo>
                  <a:pt x="12824" y="1489"/>
                  <a:pt x="12336" y="1167"/>
                  <a:pt x="11776" y="798"/>
                </a:cubicBezTo>
                <a:cubicBezTo>
                  <a:pt x="11181" y="429"/>
                  <a:pt x="10526" y="0"/>
                  <a:pt x="9252" y="0"/>
                </a:cubicBezTo>
                <a:cubicBezTo>
                  <a:pt x="7990" y="0"/>
                  <a:pt x="7323" y="429"/>
                  <a:pt x="6740" y="798"/>
                </a:cubicBezTo>
                <a:cubicBezTo>
                  <a:pt x="6156" y="1167"/>
                  <a:pt x="5668" y="1489"/>
                  <a:pt x="4632" y="1489"/>
                </a:cubicBezTo>
                <a:cubicBezTo>
                  <a:pt x="3573" y="1489"/>
                  <a:pt x="3085" y="1167"/>
                  <a:pt x="2513" y="798"/>
                </a:cubicBezTo>
                <a:cubicBezTo>
                  <a:pt x="1918" y="429"/>
                  <a:pt x="1263" y="0"/>
                  <a:pt x="1" y="0"/>
                </a:cubicBezTo>
                <a:close/>
              </a:path>
            </a:pathLst>
          </a:custGeom>
          <a:solidFill>
            <a:srgbClr val="A0581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DD2FFED-132A-2501-1F74-E5CBBAC45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126" y="4230556"/>
            <a:ext cx="3017434" cy="87144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DFE5991-ABD7-1FE2-A16C-5F5EADFB8C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81726" y="3746009"/>
            <a:ext cx="414707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fr-FR" alt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 2024, 11</a:t>
            </a:r>
            <a:r>
              <a:rPr lang="fr-FR" altLang="fr-FR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fr-FR" alt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édition en Normandie, à 4 réseaux :</a:t>
            </a:r>
          </a:p>
          <a:p>
            <a:r>
              <a:rPr lang="fr-FR" altLang="fr-FR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4"/>
              </a:rPr>
              <a:t>« Les données et informations sur les sols »</a:t>
            </a:r>
            <a:endParaRPr lang="fr-FR" altLang="fr-FR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 5" descr="Une image contenant texte, capture d’écran, affiche, barrière de corail&#10;&#10;Description générée automatiquement">
            <a:extLst>
              <a:ext uri="{FF2B5EF4-FFF2-40B4-BE49-F238E27FC236}">
                <a16:creationId xmlns:a16="http://schemas.microsoft.com/office/drawing/2014/main" id="{4A27BCEC-A78F-8F59-2B8C-B59D03A1DC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86942"/>
            <a:ext cx="2880000" cy="359999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7EC2BFD-4E81-B686-7289-2F01099FB6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08044" y="0"/>
            <a:ext cx="1435956" cy="738623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413;p4">
            <a:extLst>
              <a:ext uri="{FF2B5EF4-FFF2-40B4-BE49-F238E27FC236}">
                <a16:creationId xmlns:a16="http://schemas.microsoft.com/office/drawing/2014/main" id="{053966EA-7A5C-BF3F-5AD6-CD6A9BE6B87C}"/>
              </a:ext>
            </a:extLst>
          </p:cNvPr>
          <p:cNvSpPr txBox="1">
            <a:spLocks/>
          </p:cNvSpPr>
          <p:nvPr/>
        </p:nvSpPr>
        <p:spPr>
          <a:xfrm>
            <a:off x="4572000" y="4593600"/>
            <a:ext cx="3996000" cy="4255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47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accent1"/>
              </a:buClr>
              <a:buSzPts val="4400"/>
            </a:pPr>
            <a:r>
              <a:rPr lang="fr-FR" sz="3000" b="1" dirty="0">
                <a:solidFill>
                  <a:srgbClr val="5F3114"/>
                </a:solidFill>
                <a:latin typeface="Livvic" pitchFamily="2" charset="0"/>
                <a:hlinkClick r:id="rId3"/>
              </a:rPr>
              <a:t>Bilan de la Journée Mondiale des Sols 2023</a:t>
            </a:r>
            <a:endParaRPr lang="fr-FR" sz="3000" b="1" dirty="0">
              <a:solidFill>
                <a:srgbClr val="5F3114"/>
              </a:solidFill>
              <a:latin typeface="Livvic" pitchFamily="2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6385BFC0-2A8A-E8AC-93B4-6D8B0DEA55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5764" y="653002"/>
            <a:ext cx="6374071" cy="3837496"/>
          </a:xfrm>
          <a:prstGeom prst="rect">
            <a:avLst/>
          </a:prstGeom>
        </p:spPr>
      </p:pic>
      <p:sp>
        <p:nvSpPr>
          <p:cNvPr id="9" name="Google Shape;413;p4">
            <a:extLst>
              <a:ext uri="{FF2B5EF4-FFF2-40B4-BE49-F238E27FC236}">
                <a16:creationId xmlns:a16="http://schemas.microsoft.com/office/drawing/2014/main" id="{E8D882F6-BB4E-990A-BA1E-E30C3B8B47DF}"/>
              </a:ext>
            </a:extLst>
          </p:cNvPr>
          <p:cNvSpPr txBox="1">
            <a:spLocks/>
          </p:cNvSpPr>
          <p:nvPr/>
        </p:nvSpPr>
        <p:spPr>
          <a:xfrm>
            <a:off x="1464165" y="203509"/>
            <a:ext cx="6526470" cy="5286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rmAutofit fontScale="550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Bef>
                <a:spcPts val="0"/>
              </a:spcBef>
              <a:buClr>
                <a:schemeClr val="accent1"/>
              </a:buClr>
              <a:buSzPts val="4400"/>
            </a:pPr>
            <a:r>
              <a:rPr lang="fr-FR" sz="3000" b="1" dirty="0">
                <a:solidFill>
                  <a:srgbClr val="5F3114"/>
                </a:solidFill>
                <a:latin typeface="Livvic" pitchFamily="2" charset="0"/>
              </a:rPr>
              <a:t>Tous les livrables de la JMS 2023 : </a:t>
            </a:r>
            <a:r>
              <a:rPr lang="fr-FR" sz="3000" b="1" dirty="0">
                <a:solidFill>
                  <a:srgbClr val="5F3114"/>
                </a:solidFill>
                <a:latin typeface="Livvic" pitchFamily="2" charset="0"/>
                <a:hlinkClick r:id="rId5"/>
              </a:rPr>
              <a:t>https://www.afes.fr/nos-missions/animer/jms/journee-mondiale-des-sols-2023-2/</a:t>
            </a:r>
            <a:r>
              <a:rPr lang="fr-FR" sz="3000" b="1" dirty="0">
                <a:solidFill>
                  <a:srgbClr val="5F3114"/>
                </a:solidFill>
                <a:latin typeface="Livvic" pitchFamily="2" charset="0"/>
              </a:rPr>
              <a:t>  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C14CCE9-2D28-86C9-D2E9-38C3DE1A4A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0991" y="0"/>
            <a:ext cx="1435956" cy="738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981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63"/>
          <p:cNvSpPr txBox="1">
            <a:spLocks noGrp="1"/>
          </p:cNvSpPr>
          <p:nvPr>
            <p:ph type="title"/>
          </p:nvPr>
        </p:nvSpPr>
        <p:spPr>
          <a:xfrm>
            <a:off x="105857" y="680452"/>
            <a:ext cx="7717800" cy="905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5F3114"/>
                </a:solidFill>
                <a:latin typeface="Livvic"/>
                <a:ea typeface="Livvic"/>
                <a:cs typeface="Livvic"/>
                <a:sym typeface="Livvic"/>
              </a:rPr>
              <a:t>LES JES </a:t>
            </a:r>
            <a:br>
              <a:rPr lang="en" dirty="0">
                <a:solidFill>
                  <a:srgbClr val="5F3114"/>
                </a:solidFill>
                <a:latin typeface="Livvic"/>
                <a:ea typeface="Livvic"/>
                <a:cs typeface="Livvic"/>
                <a:sym typeface="Livvic"/>
              </a:rPr>
            </a:br>
            <a:br>
              <a:rPr lang="en" dirty="0">
                <a:solidFill>
                  <a:srgbClr val="5F3114"/>
                </a:solidFill>
                <a:latin typeface="Livvic"/>
                <a:ea typeface="Livvic"/>
                <a:cs typeface="Livvic"/>
                <a:sym typeface="Livvic"/>
              </a:rPr>
            </a:br>
            <a:r>
              <a:rPr lang="en" sz="1600" dirty="0">
                <a:solidFill>
                  <a:srgbClr val="047B3E"/>
                </a:solidFill>
                <a:latin typeface="Livvic"/>
                <a:sym typeface="Livvic"/>
              </a:rPr>
              <a:t>Le </a:t>
            </a:r>
            <a:r>
              <a:rPr lang="en" sz="1600" dirty="0">
                <a:solidFill>
                  <a:srgbClr val="047B3E"/>
                </a:solidFill>
                <a:latin typeface="Livvic"/>
                <a:sym typeface="Livvic"/>
                <a:hlinkClick r:id="rId3"/>
              </a:rPr>
              <a:t>rendez vous des scientifiques et praticiens </a:t>
            </a:r>
            <a:endParaRPr sz="1600" dirty="0">
              <a:solidFill>
                <a:srgbClr val="047B3E"/>
              </a:solidFill>
              <a:latin typeface="Livvic"/>
              <a:sym typeface="Livvic"/>
            </a:endParaRPr>
          </a:p>
        </p:txBody>
      </p:sp>
      <p:sp>
        <p:nvSpPr>
          <p:cNvPr id="708" name="Google Shape;708;p63"/>
          <p:cNvSpPr txBox="1">
            <a:spLocks noGrp="1"/>
          </p:cNvSpPr>
          <p:nvPr>
            <p:ph type="subTitle" idx="4294967295"/>
          </p:nvPr>
        </p:nvSpPr>
        <p:spPr>
          <a:xfrm>
            <a:off x="648283" y="1770454"/>
            <a:ext cx="3765900" cy="91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47B3E"/>
                </a:solidFill>
                <a:latin typeface="Livvic"/>
                <a:ea typeface="Livvic"/>
                <a:cs typeface="Livvic"/>
                <a:sym typeface="Livvic"/>
              </a:rPr>
              <a:t>Date : </a:t>
            </a:r>
            <a:endParaRPr sz="1200" b="1" dirty="0">
              <a:solidFill>
                <a:srgbClr val="047B3E"/>
              </a:solidFill>
              <a:latin typeface="Livvic"/>
              <a:ea typeface="Livvic"/>
              <a:cs typeface="Livvic"/>
              <a:sym typeface="Livvic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●"/>
            </a:pPr>
            <a:r>
              <a:rPr lang="en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jours dont 1 jour terrain</a:t>
            </a:r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●"/>
            </a:pPr>
            <a:r>
              <a:rPr lang="en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Assemblée Générale 2023</a:t>
            </a:r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●"/>
            </a:pPr>
            <a:r>
              <a:rPr lang="en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Tous les 2 ans </a:t>
            </a:r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47B3E"/>
                </a:solidFill>
                <a:latin typeface="Livvic"/>
                <a:ea typeface="Livvic"/>
                <a:cs typeface="Livvic"/>
                <a:sym typeface="Livvic"/>
              </a:rPr>
              <a:t>Lieu : </a:t>
            </a:r>
            <a:endParaRPr b="1" dirty="0">
              <a:solidFill>
                <a:srgbClr val="047B3E"/>
              </a:solidFill>
              <a:latin typeface="Livvic"/>
              <a:ea typeface="Livvic"/>
              <a:cs typeface="Livvic"/>
              <a:sym typeface="Livvic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●"/>
            </a:pPr>
            <a:r>
              <a:rPr lang="en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Présentiel &amp; à distance</a:t>
            </a:r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047B3E"/>
                </a:solidFill>
                <a:latin typeface="Livvic"/>
                <a:ea typeface="Livvic"/>
                <a:cs typeface="Livvic"/>
                <a:sym typeface="Livvic"/>
              </a:rPr>
              <a:t>Temps Forts :</a:t>
            </a:r>
            <a:endParaRPr b="1" dirty="0">
              <a:solidFill>
                <a:srgbClr val="047B3E"/>
              </a:solidFill>
              <a:latin typeface="Livvic"/>
              <a:ea typeface="Livvic"/>
              <a:cs typeface="Livvic"/>
              <a:sym typeface="Livvic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●"/>
            </a:pPr>
            <a:r>
              <a:rPr lang="en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Sessions scientifiques </a:t>
            </a:r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●"/>
            </a:pPr>
            <a:r>
              <a:rPr lang="en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Journées terrain</a:t>
            </a:r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●"/>
            </a:pPr>
            <a:r>
              <a:rPr lang="en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Ateliers</a:t>
            </a: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●"/>
            </a:pPr>
            <a:r>
              <a:rPr lang="en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Réunions, échanges informels </a:t>
            </a: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●"/>
            </a:pPr>
            <a:r>
              <a:rPr lang="en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Moments conviviaux </a:t>
            </a:r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5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9" name="Google Shape;709;p63"/>
          <p:cNvSpPr txBox="1"/>
          <p:nvPr/>
        </p:nvSpPr>
        <p:spPr>
          <a:xfrm>
            <a:off x="4160292" y="3056524"/>
            <a:ext cx="4688100" cy="12764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rgbClr val="047B3E"/>
                </a:solidFill>
                <a:latin typeface="Livvic"/>
                <a:ea typeface="Livvic"/>
                <a:cs typeface="Livvic"/>
                <a:sym typeface="Livvic"/>
              </a:rPr>
              <a:t>Stratégie :</a:t>
            </a:r>
            <a:r>
              <a:rPr lang="en" sz="1700" b="1" dirty="0">
                <a:solidFill>
                  <a:srgbClr val="047B3E"/>
                </a:solidFill>
                <a:latin typeface="Livvic"/>
                <a:ea typeface="Livvic"/>
                <a:cs typeface="Livvic"/>
                <a:sym typeface="Livvic"/>
              </a:rPr>
              <a:t> </a:t>
            </a:r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●"/>
            </a:pPr>
            <a:r>
              <a:rPr lang="en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Trouver une structure pour porter les JES – automne 2023 pour édition 2025</a:t>
            </a:r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●"/>
            </a:pPr>
            <a:r>
              <a:rPr lang="en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Création de l’affiche et publication sur les réseaux sociaux</a:t>
            </a:r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Font typeface="Calibri"/>
              <a:buChar char="●"/>
            </a:pPr>
            <a:r>
              <a:rPr lang="en" sz="13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Création d’un CP - destiné aux laboratoires de recherche</a:t>
            </a:r>
            <a:endParaRPr sz="13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1" name="Google Shape;711;p63"/>
          <p:cNvSpPr/>
          <p:nvPr/>
        </p:nvSpPr>
        <p:spPr>
          <a:xfrm>
            <a:off x="240606" y="1312197"/>
            <a:ext cx="1665919" cy="89052"/>
          </a:xfrm>
          <a:custGeom>
            <a:avLst/>
            <a:gdLst/>
            <a:ahLst/>
            <a:cxnLst/>
            <a:rect l="l" t="t" r="r" b="b"/>
            <a:pathLst>
              <a:path w="41661" h="2227" extrusionOk="0">
                <a:moveTo>
                  <a:pt x="1" y="0"/>
                </a:moveTo>
                <a:lnTo>
                  <a:pt x="1" y="739"/>
                </a:lnTo>
                <a:cubicBezTo>
                  <a:pt x="1061" y="739"/>
                  <a:pt x="1549" y="1060"/>
                  <a:pt x="2108" y="1429"/>
                </a:cubicBezTo>
                <a:cubicBezTo>
                  <a:pt x="2704" y="1798"/>
                  <a:pt x="3358" y="2227"/>
                  <a:pt x="4632" y="2227"/>
                </a:cubicBezTo>
                <a:cubicBezTo>
                  <a:pt x="5894" y="2227"/>
                  <a:pt x="6561" y="1798"/>
                  <a:pt x="7145" y="1429"/>
                </a:cubicBezTo>
                <a:cubicBezTo>
                  <a:pt x="7728" y="1060"/>
                  <a:pt x="8204" y="739"/>
                  <a:pt x="9252" y="739"/>
                </a:cubicBezTo>
                <a:cubicBezTo>
                  <a:pt x="10312" y="739"/>
                  <a:pt x="10800" y="1060"/>
                  <a:pt x="11371" y="1429"/>
                </a:cubicBezTo>
                <a:cubicBezTo>
                  <a:pt x="11967" y="1798"/>
                  <a:pt x="12622" y="2227"/>
                  <a:pt x="13884" y="2227"/>
                </a:cubicBezTo>
                <a:cubicBezTo>
                  <a:pt x="15146" y="2227"/>
                  <a:pt x="15824" y="1798"/>
                  <a:pt x="16396" y="1429"/>
                </a:cubicBezTo>
                <a:cubicBezTo>
                  <a:pt x="16979" y="1060"/>
                  <a:pt x="17455" y="739"/>
                  <a:pt x="18515" y="739"/>
                </a:cubicBezTo>
                <a:cubicBezTo>
                  <a:pt x="19575" y="739"/>
                  <a:pt x="20063" y="1060"/>
                  <a:pt x="20623" y="1429"/>
                </a:cubicBezTo>
                <a:cubicBezTo>
                  <a:pt x="21206" y="1798"/>
                  <a:pt x="21873" y="2227"/>
                  <a:pt x="23147" y="2227"/>
                </a:cubicBezTo>
                <a:cubicBezTo>
                  <a:pt x="24409" y="2227"/>
                  <a:pt x="25075" y="1798"/>
                  <a:pt x="25659" y="1429"/>
                </a:cubicBezTo>
                <a:cubicBezTo>
                  <a:pt x="26242" y="1060"/>
                  <a:pt x="26719" y="739"/>
                  <a:pt x="27766" y="739"/>
                </a:cubicBezTo>
                <a:cubicBezTo>
                  <a:pt x="28826" y="739"/>
                  <a:pt x="29314" y="1060"/>
                  <a:pt x="29886" y="1429"/>
                </a:cubicBezTo>
                <a:cubicBezTo>
                  <a:pt x="30469" y="1798"/>
                  <a:pt x="31136" y="2227"/>
                  <a:pt x="32398" y="2227"/>
                </a:cubicBezTo>
                <a:cubicBezTo>
                  <a:pt x="33660" y="2227"/>
                  <a:pt x="34339" y="1798"/>
                  <a:pt x="34910" y="1429"/>
                </a:cubicBezTo>
                <a:cubicBezTo>
                  <a:pt x="35493" y="1060"/>
                  <a:pt x="35982" y="739"/>
                  <a:pt x="37029" y="739"/>
                </a:cubicBezTo>
                <a:cubicBezTo>
                  <a:pt x="38089" y="739"/>
                  <a:pt x="38577" y="1060"/>
                  <a:pt x="39137" y="1429"/>
                </a:cubicBezTo>
                <a:cubicBezTo>
                  <a:pt x="39720" y="1798"/>
                  <a:pt x="40387" y="2227"/>
                  <a:pt x="41661" y="2227"/>
                </a:cubicBezTo>
                <a:lnTo>
                  <a:pt x="41661" y="1489"/>
                </a:lnTo>
                <a:cubicBezTo>
                  <a:pt x="40601" y="1489"/>
                  <a:pt x="40113" y="1167"/>
                  <a:pt x="39542" y="798"/>
                </a:cubicBezTo>
                <a:cubicBezTo>
                  <a:pt x="38958" y="429"/>
                  <a:pt x="38291" y="0"/>
                  <a:pt x="37029" y="0"/>
                </a:cubicBezTo>
                <a:cubicBezTo>
                  <a:pt x="35767" y="0"/>
                  <a:pt x="35089" y="429"/>
                  <a:pt x="34517" y="798"/>
                </a:cubicBezTo>
                <a:cubicBezTo>
                  <a:pt x="33934" y="1167"/>
                  <a:pt x="33446" y="1489"/>
                  <a:pt x="32398" y="1489"/>
                </a:cubicBezTo>
                <a:cubicBezTo>
                  <a:pt x="31338" y="1489"/>
                  <a:pt x="30850" y="1167"/>
                  <a:pt x="30290" y="798"/>
                </a:cubicBezTo>
                <a:cubicBezTo>
                  <a:pt x="29707" y="429"/>
                  <a:pt x="29040" y="0"/>
                  <a:pt x="27766" y="0"/>
                </a:cubicBezTo>
                <a:cubicBezTo>
                  <a:pt x="26504" y="0"/>
                  <a:pt x="25837" y="429"/>
                  <a:pt x="25254" y="798"/>
                </a:cubicBezTo>
                <a:cubicBezTo>
                  <a:pt x="24671" y="1167"/>
                  <a:pt x="24194" y="1489"/>
                  <a:pt x="23147" y="1489"/>
                </a:cubicBezTo>
                <a:cubicBezTo>
                  <a:pt x="22087" y="1489"/>
                  <a:pt x="21599" y="1167"/>
                  <a:pt x="21027" y="798"/>
                </a:cubicBezTo>
                <a:cubicBezTo>
                  <a:pt x="20432" y="429"/>
                  <a:pt x="19777" y="0"/>
                  <a:pt x="18515" y="0"/>
                </a:cubicBezTo>
                <a:cubicBezTo>
                  <a:pt x="17253" y="0"/>
                  <a:pt x="16574" y="429"/>
                  <a:pt x="16003" y="798"/>
                </a:cubicBezTo>
                <a:cubicBezTo>
                  <a:pt x="15419" y="1167"/>
                  <a:pt x="14931" y="1489"/>
                  <a:pt x="13884" y="1489"/>
                </a:cubicBezTo>
                <a:cubicBezTo>
                  <a:pt x="12824" y="1489"/>
                  <a:pt x="12336" y="1167"/>
                  <a:pt x="11776" y="798"/>
                </a:cubicBezTo>
                <a:cubicBezTo>
                  <a:pt x="11181" y="429"/>
                  <a:pt x="10526" y="0"/>
                  <a:pt x="9252" y="0"/>
                </a:cubicBezTo>
                <a:cubicBezTo>
                  <a:pt x="7990" y="0"/>
                  <a:pt x="7323" y="429"/>
                  <a:pt x="6740" y="798"/>
                </a:cubicBezTo>
                <a:cubicBezTo>
                  <a:pt x="6156" y="1167"/>
                  <a:pt x="5668" y="1489"/>
                  <a:pt x="4632" y="1489"/>
                </a:cubicBezTo>
                <a:cubicBezTo>
                  <a:pt x="3573" y="1489"/>
                  <a:pt x="3085" y="1167"/>
                  <a:pt x="2513" y="798"/>
                </a:cubicBezTo>
                <a:cubicBezTo>
                  <a:pt x="1918" y="429"/>
                  <a:pt x="1263" y="0"/>
                  <a:pt x="1" y="0"/>
                </a:cubicBezTo>
                <a:close/>
              </a:path>
            </a:pathLst>
          </a:custGeom>
          <a:solidFill>
            <a:srgbClr val="A058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B7AB3F8-8002-FBBE-9145-2C272FEA1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1" y="7027"/>
            <a:ext cx="1435956" cy="73862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050BBFD-5191-D837-E39E-04F5B6289B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5714" y="59427"/>
            <a:ext cx="3962429" cy="286704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6113808-A3F7-2589-FD6F-34087882826C}"/>
              </a:ext>
            </a:extLst>
          </p:cNvPr>
          <p:cNvSpPr txBox="1"/>
          <p:nvPr/>
        </p:nvSpPr>
        <p:spPr>
          <a:xfrm>
            <a:off x="4659333" y="4463048"/>
            <a:ext cx="6206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600" b="1" strike="noStrike" spc="-1" dirty="0">
                <a:solidFill>
                  <a:srgbClr val="5F3114"/>
                </a:solidFill>
                <a:latin typeface="Livvic"/>
                <a:ea typeface="Livvic"/>
                <a:sym typeface="Wingdings" panose="05000000000000000000" pitchFamily="2" charset="2"/>
              </a:rPr>
              <a:t> </a:t>
            </a:r>
            <a:r>
              <a:rPr lang="en-GB" sz="1600" b="1" strike="noStrike" spc="-1" dirty="0">
                <a:solidFill>
                  <a:srgbClr val="5F3114"/>
                </a:solidFill>
                <a:latin typeface="Livvic"/>
                <a:ea typeface="Livvic"/>
              </a:rPr>
              <a:t>17e </a:t>
            </a:r>
            <a:r>
              <a:rPr lang="en-GB" sz="1600" b="1" strike="noStrike" spc="-1" dirty="0" err="1">
                <a:solidFill>
                  <a:srgbClr val="5F3114"/>
                </a:solidFill>
                <a:latin typeface="Livvic"/>
                <a:ea typeface="Livvic"/>
              </a:rPr>
              <a:t>édition</a:t>
            </a:r>
            <a:r>
              <a:rPr lang="en-GB" sz="1600" b="1" strike="noStrike" spc="-1" dirty="0">
                <a:solidFill>
                  <a:srgbClr val="5F3114"/>
                </a:solidFill>
                <a:latin typeface="Livvic"/>
                <a:ea typeface="Livvic"/>
              </a:rPr>
              <a:t> à </a:t>
            </a:r>
            <a:r>
              <a:rPr lang="en-GB" sz="1600" b="1" strike="noStrike" spc="-1" dirty="0" err="1">
                <a:solidFill>
                  <a:srgbClr val="5F3114"/>
                </a:solidFill>
                <a:latin typeface="Livvic"/>
                <a:ea typeface="Livvic"/>
              </a:rPr>
              <a:t>venir</a:t>
            </a:r>
            <a:r>
              <a:rPr lang="en-GB" sz="1600" b="1" strike="noStrike" spc="-1" dirty="0">
                <a:solidFill>
                  <a:srgbClr val="5F3114"/>
                </a:solidFill>
                <a:latin typeface="Livvic"/>
                <a:ea typeface="Livvic"/>
              </a:rPr>
              <a:t> </a:t>
            </a:r>
            <a:r>
              <a:rPr lang="en-GB" sz="1600" b="1" strike="noStrike" spc="-1" dirty="0" err="1">
                <a:solidFill>
                  <a:srgbClr val="5F3114"/>
                </a:solidFill>
                <a:latin typeface="Livvic"/>
                <a:ea typeface="Livvic"/>
              </a:rPr>
              <a:t>en</a:t>
            </a:r>
            <a:r>
              <a:rPr lang="en-GB" sz="1600" b="1" strike="noStrike" spc="-1" dirty="0">
                <a:solidFill>
                  <a:srgbClr val="5F3114"/>
                </a:solidFill>
                <a:latin typeface="Livvic"/>
                <a:ea typeface="Livvic"/>
              </a:rPr>
              <a:t> </a:t>
            </a:r>
            <a:r>
              <a:rPr lang="en-GB" sz="1600" b="1" strike="noStrike" spc="-1" dirty="0" err="1">
                <a:solidFill>
                  <a:srgbClr val="5F3114"/>
                </a:solidFill>
                <a:latin typeface="Livvic"/>
                <a:ea typeface="Livvic"/>
              </a:rPr>
              <a:t>juin</a:t>
            </a:r>
            <a:r>
              <a:rPr lang="en-GB" sz="1600" b="1" strike="noStrike" spc="-1" dirty="0">
                <a:solidFill>
                  <a:srgbClr val="5F3114"/>
                </a:solidFill>
                <a:latin typeface="Livvic"/>
                <a:ea typeface="Livvic"/>
              </a:rPr>
              <a:t> 2025</a:t>
            </a:r>
            <a:endParaRPr lang="en-GB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2E476B4C-8BD1-B204-9F42-B782E1B9C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870" y="2190468"/>
            <a:ext cx="4179742" cy="2387500"/>
          </a:xfrm>
          <a:prstGeom prst="rect">
            <a:avLst/>
          </a:prstGeom>
        </p:spPr>
      </p:pic>
      <p:sp>
        <p:nvSpPr>
          <p:cNvPr id="30722" name="Rectangle 1">
            <a:extLst>
              <a:ext uri="{FF2B5EF4-FFF2-40B4-BE49-F238E27FC236}">
                <a16:creationId xmlns:a16="http://schemas.microsoft.com/office/drawing/2014/main" id="{2338846C-292E-3A95-898F-A75577A6DB5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325080" y="478810"/>
            <a:ext cx="6754813" cy="904875"/>
          </a:xfrm>
        </p:spPr>
        <p:txBody>
          <a:bodyPr/>
          <a:lstStyle/>
          <a:p>
            <a:pPr eaLnBrk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fr-FR" altLang="fr-FR" sz="2400" b="1" dirty="0">
                <a:solidFill>
                  <a:srgbClr val="5F3114"/>
                </a:solidFill>
                <a:latin typeface="Livvic" pitchFamily="2" charset="0"/>
                <a:hlinkClick r:id="rId4"/>
              </a:rPr>
              <a:t>Fresque du Sol </a:t>
            </a:r>
            <a:endParaRPr lang="fr-FR" altLang="fr-FR" sz="2400" b="1" dirty="0">
              <a:solidFill>
                <a:srgbClr val="5F3114"/>
              </a:solidFill>
              <a:latin typeface="Livvic" pitchFamily="2" charset="0"/>
            </a:endParaRPr>
          </a:p>
        </p:txBody>
      </p:sp>
      <p:sp>
        <p:nvSpPr>
          <p:cNvPr id="30723" name="AutoShape 2">
            <a:extLst>
              <a:ext uri="{FF2B5EF4-FFF2-40B4-BE49-F238E27FC236}">
                <a16:creationId xmlns:a16="http://schemas.microsoft.com/office/drawing/2014/main" id="{2278A6C6-EAE7-1FDD-54BF-2FDB909B4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738" y="1157288"/>
            <a:ext cx="1665287" cy="88900"/>
          </a:xfrm>
          <a:custGeom>
            <a:avLst/>
            <a:gdLst>
              <a:gd name="T0" fmla="*/ 1665287 w 1665287"/>
              <a:gd name="T1" fmla="*/ 44450 h 88900"/>
              <a:gd name="T2" fmla="*/ 832644 w 1665287"/>
              <a:gd name="T3" fmla="*/ 88900 h 88900"/>
              <a:gd name="T4" fmla="*/ 0 w 1665287"/>
              <a:gd name="T5" fmla="*/ 44450 h 88900"/>
              <a:gd name="T6" fmla="*/ 832644 w 1665287"/>
              <a:gd name="T7" fmla="*/ 0 h 889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665287"/>
              <a:gd name="T13" fmla="*/ 0 h 88900"/>
              <a:gd name="T14" fmla="*/ 1665287 w 1665287"/>
              <a:gd name="T15" fmla="*/ 88900 h 889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65287" h="88900">
                <a:moveTo>
                  <a:pt x="1" y="0"/>
                </a:moveTo>
                <a:lnTo>
                  <a:pt x="1" y="739"/>
                </a:lnTo>
                <a:cubicBezTo>
                  <a:pt x="1061" y="739"/>
                  <a:pt x="1549" y="1060"/>
                  <a:pt x="2108" y="1429"/>
                </a:cubicBezTo>
                <a:cubicBezTo>
                  <a:pt x="2704" y="1798"/>
                  <a:pt x="3358" y="2227"/>
                  <a:pt x="4632" y="2227"/>
                </a:cubicBezTo>
                <a:cubicBezTo>
                  <a:pt x="5894" y="2227"/>
                  <a:pt x="6561" y="1798"/>
                  <a:pt x="7145" y="1429"/>
                </a:cubicBezTo>
                <a:cubicBezTo>
                  <a:pt x="7728" y="1060"/>
                  <a:pt x="8204" y="739"/>
                  <a:pt x="9252" y="739"/>
                </a:cubicBezTo>
                <a:cubicBezTo>
                  <a:pt x="10312" y="739"/>
                  <a:pt x="10800" y="1060"/>
                  <a:pt x="11371" y="1429"/>
                </a:cubicBezTo>
                <a:cubicBezTo>
                  <a:pt x="11967" y="1798"/>
                  <a:pt x="12622" y="2227"/>
                  <a:pt x="13884" y="2227"/>
                </a:cubicBezTo>
                <a:cubicBezTo>
                  <a:pt x="15146" y="2227"/>
                  <a:pt x="15824" y="1798"/>
                  <a:pt x="16396" y="1429"/>
                </a:cubicBezTo>
                <a:cubicBezTo>
                  <a:pt x="16979" y="1060"/>
                  <a:pt x="17455" y="739"/>
                  <a:pt x="18515" y="739"/>
                </a:cubicBezTo>
                <a:cubicBezTo>
                  <a:pt x="19575" y="739"/>
                  <a:pt x="20063" y="1060"/>
                  <a:pt x="20623" y="1429"/>
                </a:cubicBezTo>
                <a:cubicBezTo>
                  <a:pt x="21206" y="1798"/>
                  <a:pt x="21873" y="2227"/>
                  <a:pt x="23147" y="2227"/>
                </a:cubicBezTo>
                <a:cubicBezTo>
                  <a:pt x="24409" y="2227"/>
                  <a:pt x="25075" y="1798"/>
                  <a:pt x="25659" y="1429"/>
                </a:cubicBezTo>
                <a:cubicBezTo>
                  <a:pt x="26242" y="1060"/>
                  <a:pt x="26719" y="739"/>
                  <a:pt x="27766" y="739"/>
                </a:cubicBezTo>
                <a:cubicBezTo>
                  <a:pt x="28826" y="739"/>
                  <a:pt x="29314" y="1060"/>
                  <a:pt x="29886" y="1429"/>
                </a:cubicBezTo>
                <a:cubicBezTo>
                  <a:pt x="30469" y="1798"/>
                  <a:pt x="31136" y="2227"/>
                  <a:pt x="32398" y="2227"/>
                </a:cubicBezTo>
                <a:cubicBezTo>
                  <a:pt x="33660" y="2227"/>
                  <a:pt x="34339" y="1798"/>
                  <a:pt x="34910" y="1429"/>
                </a:cubicBezTo>
                <a:cubicBezTo>
                  <a:pt x="35493" y="1060"/>
                  <a:pt x="35982" y="739"/>
                  <a:pt x="37029" y="739"/>
                </a:cubicBezTo>
                <a:cubicBezTo>
                  <a:pt x="38089" y="739"/>
                  <a:pt x="38577" y="1060"/>
                  <a:pt x="39137" y="1429"/>
                </a:cubicBezTo>
                <a:cubicBezTo>
                  <a:pt x="39720" y="1798"/>
                  <a:pt x="40387" y="2227"/>
                  <a:pt x="41661" y="2227"/>
                </a:cubicBezTo>
                <a:lnTo>
                  <a:pt x="41661" y="1489"/>
                </a:lnTo>
                <a:cubicBezTo>
                  <a:pt x="40601" y="1489"/>
                  <a:pt x="40113" y="1167"/>
                  <a:pt x="39542" y="798"/>
                </a:cubicBezTo>
                <a:cubicBezTo>
                  <a:pt x="38958" y="429"/>
                  <a:pt x="38291" y="0"/>
                  <a:pt x="37029" y="0"/>
                </a:cubicBezTo>
                <a:cubicBezTo>
                  <a:pt x="35767" y="0"/>
                  <a:pt x="35089" y="429"/>
                  <a:pt x="34517" y="798"/>
                </a:cubicBezTo>
                <a:cubicBezTo>
                  <a:pt x="33934" y="1167"/>
                  <a:pt x="33446" y="1489"/>
                  <a:pt x="32398" y="1489"/>
                </a:cubicBezTo>
                <a:cubicBezTo>
                  <a:pt x="31338" y="1489"/>
                  <a:pt x="30850" y="1167"/>
                  <a:pt x="30290" y="798"/>
                </a:cubicBezTo>
                <a:cubicBezTo>
                  <a:pt x="29707" y="429"/>
                  <a:pt x="29040" y="0"/>
                  <a:pt x="27766" y="0"/>
                </a:cubicBezTo>
                <a:cubicBezTo>
                  <a:pt x="26504" y="0"/>
                  <a:pt x="25837" y="429"/>
                  <a:pt x="25254" y="798"/>
                </a:cubicBezTo>
                <a:cubicBezTo>
                  <a:pt x="24671" y="1167"/>
                  <a:pt x="24194" y="1489"/>
                  <a:pt x="23147" y="1489"/>
                </a:cubicBezTo>
                <a:cubicBezTo>
                  <a:pt x="22087" y="1489"/>
                  <a:pt x="21599" y="1167"/>
                  <a:pt x="21027" y="798"/>
                </a:cubicBezTo>
                <a:cubicBezTo>
                  <a:pt x="20432" y="429"/>
                  <a:pt x="19777" y="0"/>
                  <a:pt x="18515" y="0"/>
                </a:cubicBezTo>
                <a:cubicBezTo>
                  <a:pt x="17253" y="0"/>
                  <a:pt x="16574" y="429"/>
                  <a:pt x="16003" y="798"/>
                </a:cubicBezTo>
                <a:cubicBezTo>
                  <a:pt x="15419" y="1167"/>
                  <a:pt x="14931" y="1489"/>
                  <a:pt x="13884" y="1489"/>
                </a:cubicBezTo>
                <a:cubicBezTo>
                  <a:pt x="12824" y="1489"/>
                  <a:pt x="12336" y="1167"/>
                  <a:pt x="11776" y="798"/>
                </a:cubicBezTo>
                <a:cubicBezTo>
                  <a:pt x="11181" y="429"/>
                  <a:pt x="10526" y="0"/>
                  <a:pt x="9252" y="0"/>
                </a:cubicBezTo>
                <a:cubicBezTo>
                  <a:pt x="7990" y="0"/>
                  <a:pt x="7323" y="429"/>
                  <a:pt x="6740" y="798"/>
                </a:cubicBezTo>
                <a:cubicBezTo>
                  <a:pt x="6156" y="1167"/>
                  <a:pt x="5668" y="1489"/>
                  <a:pt x="4632" y="1489"/>
                </a:cubicBezTo>
                <a:cubicBezTo>
                  <a:pt x="3573" y="1489"/>
                  <a:pt x="3085" y="1167"/>
                  <a:pt x="2513" y="798"/>
                </a:cubicBezTo>
                <a:cubicBezTo>
                  <a:pt x="1918" y="429"/>
                  <a:pt x="1263" y="0"/>
                  <a:pt x="1" y="0"/>
                </a:cubicBezTo>
                <a:close/>
              </a:path>
            </a:pathLst>
          </a:custGeom>
          <a:solidFill>
            <a:srgbClr val="A0581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0724" name="Rectangle 3">
            <a:extLst>
              <a:ext uri="{FF2B5EF4-FFF2-40B4-BE49-F238E27FC236}">
                <a16:creationId xmlns:a16="http://schemas.microsoft.com/office/drawing/2014/main" id="{1B114D91-1237-16B1-3344-9D8DA67C8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187" y="1512375"/>
            <a:ext cx="8480850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98000"/>
              </a:lnSpc>
              <a:spcBef>
                <a:spcPct val="0"/>
              </a:spcBef>
            </a:pPr>
            <a:r>
              <a:rPr lang="fr-FR" altLang="fr-FR" sz="1700" b="1" dirty="0">
                <a:solidFill>
                  <a:srgbClr val="047B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 jeu sérieux pour faciliter l’engagement pour mieux connaître et préserver nos sols </a:t>
            </a:r>
          </a:p>
        </p:txBody>
      </p:sp>
      <p:sp>
        <p:nvSpPr>
          <p:cNvPr id="30729" name="Rectangle 8">
            <a:extLst>
              <a:ext uri="{FF2B5EF4-FFF2-40B4-BE49-F238E27FC236}">
                <a16:creationId xmlns:a16="http://schemas.microsoft.com/office/drawing/2014/main" id="{EC496437-485E-6C86-0BA6-5E6429275B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1688" y="4664690"/>
            <a:ext cx="4229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>
            <a:spAutoFit/>
          </a:bodyPr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fr-FR" altLang="fr-FR" sz="8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Sessions lors de la Journée Mondiale des Sols à Orléans en 2023</a:t>
            </a:r>
          </a:p>
        </p:txBody>
      </p:sp>
      <p:sp>
        <p:nvSpPr>
          <p:cNvPr id="2" name="Google Shape;233;p35">
            <a:extLst>
              <a:ext uri="{FF2B5EF4-FFF2-40B4-BE49-F238E27FC236}">
                <a16:creationId xmlns:a16="http://schemas.microsoft.com/office/drawing/2014/main" id="{E87620F3-F3A1-BA9C-DC7C-B1BBEA5106E1}"/>
              </a:ext>
            </a:extLst>
          </p:cNvPr>
          <p:cNvSpPr/>
          <p:nvPr/>
        </p:nvSpPr>
        <p:spPr>
          <a:xfrm>
            <a:off x="410400" y="1175394"/>
            <a:ext cx="2385711" cy="84748"/>
          </a:xfrm>
          <a:custGeom>
            <a:avLst/>
            <a:gdLst/>
            <a:ahLst/>
            <a:cxnLst/>
            <a:rect l="l" t="t" r="r" b="b"/>
            <a:pathLst>
              <a:path w="62687" h="2227" extrusionOk="0">
                <a:moveTo>
                  <a:pt x="0" y="0"/>
                </a:moveTo>
                <a:lnTo>
                  <a:pt x="0" y="739"/>
                </a:lnTo>
                <a:cubicBezTo>
                  <a:pt x="1107" y="739"/>
                  <a:pt x="1655" y="1072"/>
                  <a:pt x="2227" y="1429"/>
                </a:cubicBezTo>
                <a:cubicBezTo>
                  <a:pt x="2834" y="1798"/>
                  <a:pt x="3513" y="2227"/>
                  <a:pt x="4822" y="2227"/>
                </a:cubicBezTo>
                <a:cubicBezTo>
                  <a:pt x="6132" y="2227"/>
                  <a:pt x="6822" y="1798"/>
                  <a:pt x="7430" y="1429"/>
                </a:cubicBezTo>
                <a:cubicBezTo>
                  <a:pt x="8013" y="1072"/>
                  <a:pt x="8549" y="739"/>
                  <a:pt x="9644" y="739"/>
                </a:cubicBezTo>
                <a:cubicBezTo>
                  <a:pt x="10752" y="739"/>
                  <a:pt x="11299" y="1072"/>
                  <a:pt x="11871" y="1429"/>
                </a:cubicBezTo>
                <a:cubicBezTo>
                  <a:pt x="12478" y="1798"/>
                  <a:pt x="13157" y="2227"/>
                  <a:pt x="14466" y="2227"/>
                </a:cubicBezTo>
                <a:cubicBezTo>
                  <a:pt x="15776" y="2227"/>
                  <a:pt x="16467" y="1798"/>
                  <a:pt x="17074" y="1429"/>
                </a:cubicBezTo>
                <a:cubicBezTo>
                  <a:pt x="17657" y="1072"/>
                  <a:pt x="18193" y="739"/>
                  <a:pt x="19288" y="739"/>
                </a:cubicBezTo>
                <a:cubicBezTo>
                  <a:pt x="20396" y="739"/>
                  <a:pt x="20943" y="1072"/>
                  <a:pt x="21515" y="1429"/>
                </a:cubicBezTo>
                <a:cubicBezTo>
                  <a:pt x="22122" y="1798"/>
                  <a:pt x="22801" y="2227"/>
                  <a:pt x="24110" y="2227"/>
                </a:cubicBezTo>
                <a:cubicBezTo>
                  <a:pt x="25420" y="2227"/>
                  <a:pt x="26111" y="1798"/>
                  <a:pt x="26718" y="1429"/>
                </a:cubicBezTo>
                <a:cubicBezTo>
                  <a:pt x="27301" y="1072"/>
                  <a:pt x="27837" y="739"/>
                  <a:pt x="28932" y="739"/>
                </a:cubicBezTo>
                <a:cubicBezTo>
                  <a:pt x="30040" y="739"/>
                  <a:pt x="30587" y="1072"/>
                  <a:pt x="31159" y="1429"/>
                </a:cubicBezTo>
                <a:cubicBezTo>
                  <a:pt x="31766" y="1798"/>
                  <a:pt x="32445" y="2227"/>
                  <a:pt x="33754" y="2227"/>
                </a:cubicBezTo>
                <a:cubicBezTo>
                  <a:pt x="35064" y="2227"/>
                  <a:pt x="35755" y="1798"/>
                  <a:pt x="36362" y="1429"/>
                </a:cubicBezTo>
                <a:cubicBezTo>
                  <a:pt x="36945" y="1072"/>
                  <a:pt x="37481" y="739"/>
                  <a:pt x="38576" y="739"/>
                </a:cubicBezTo>
                <a:cubicBezTo>
                  <a:pt x="39684" y="739"/>
                  <a:pt x="40231" y="1072"/>
                  <a:pt x="40803" y="1429"/>
                </a:cubicBezTo>
                <a:cubicBezTo>
                  <a:pt x="41410" y="1798"/>
                  <a:pt x="42089" y="2227"/>
                  <a:pt x="43398" y="2227"/>
                </a:cubicBezTo>
                <a:cubicBezTo>
                  <a:pt x="44708" y="2227"/>
                  <a:pt x="45399" y="1798"/>
                  <a:pt x="46006" y="1429"/>
                </a:cubicBezTo>
                <a:cubicBezTo>
                  <a:pt x="46589" y="1072"/>
                  <a:pt x="47125" y="739"/>
                  <a:pt x="48220" y="739"/>
                </a:cubicBezTo>
                <a:cubicBezTo>
                  <a:pt x="49328" y="739"/>
                  <a:pt x="49875" y="1072"/>
                  <a:pt x="50447" y="1429"/>
                </a:cubicBezTo>
                <a:cubicBezTo>
                  <a:pt x="51054" y="1798"/>
                  <a:pt x="51733" y="2227"/>
                  <a:pt x="53043" y="2227"/>
                </a:cubicBezTo>
                <a:cubicBezTo>
                  <a:pt x="54352" y="2227"/>
                  <a:pt x="55043" y="1798"/>
                  <a:pt x="55650" y="1429"/>
                </a:cubicBezTo>
                <a:cubicBezTo>
                  <a:pt x="56233" y="1072"/>
                  <a:pt x="56769" y="739"/>
                  <a:pt x="57865" y="739"/>
                </a:cubicBezTo>
                <a:cubicBezTo>
                  <a:pt x="58972" y="739"/>
                  <a:pt x="59520" y="1072"/>
                  <a:pt x="60091" y="1429"/>
                </a:cubicBezTo>
                <a:cubicBezTo>
                  <a:pt x="60698" y="1798"/>
                  <a:pt x="61377" y="2227"/>
                  <a:pt x="62687" y="2227"/>
                </a:cubicBezTo>
                <a:lnTo>
                  <a:pt x="62687" y="1489"/>
                </a:lnTo>
                <a:cubicBezTo>
                  <a:pt x="61591" y="1489"/>
                  <a:pt x="61044" y="1155"/>
                  <a:pt x="60472" y="798"/>
                </a:cubicBezTo>
                <a:cubicBezTo>
                  <a:pt x="59865" y="429"/>
                  <a:pt x="59174" y="0"/>
                  <a:pt x="57865" y="0"/>
                </a:cubicBezTo>
                <a:cubicBezTo>
                  <a:pt x="56555" y="0"/>
                  <a:pt x="55876" y="429"/>
                  <a:pt x="55269" y="798"/>
                </a:cubicBezTo>
                <a:cubicBezTo>
                  <a:pt x="54686" y="1155"/>
                  <a:pt x="54150" y="1489"/>
                  <a:pt x="53043" y="1489"/>
                </a:cubicBezTo>
                <a:cubicBezTo>
                  <a:pt x="51947" y="1489"/>
                  <a:pt x="51399" y="1155"/>
                  <a:pt x="50828" y="798"/>
                </a:cubicBezTo>
                <a:cubicBezTo>
                  <a:pt x="50221" y="429"/>
                  <a:pt x="49530" y="0"/>
                  <a:pt x="48220" y="0"/>
                </a:cubicBezTo>
                <a:cubicBezTo>
                  <a:pt x="46911" y="0"/>
                  <a:pt x="46232" y="429"/>
                  <a:pt x="45625" y="798"/>
                </a:cubicBezTo>
                <a:cubicBezTo>
                  <a:pt x="45042" y="1155"/>
                  <a:pt x="44506" y="1489"/>
                  <a:pt x="43398" y="1489"/>
                </a:cubicBezTo>
                <a:cubicBezTo>
                  <a:pt x="42303" y="1489"/>
                  <a:pt x="41755" y="1155"/>
                  <a:pt x="41184" y="798"/>
                </a:cubicBezTo>
                <a:cubicBezTo>
                  <a:pt x="40577" y="429"/>
                  <a:pt x="39886" y="0"/>
                  <a:pt x="38576" y="0"/>
                </a:cubicBezTo>
                <a:cubicBezTo>
                  <a:pt x="37267" y="0"/>
                  <a:pt x="36588" y="429"/>
                  <a:pt x="35981" y="798"/>
                </a:cubicBezTo>
                <a:cubicBezTo>
                  <a:pt x="35397" y="1155"/>
                  <a:pt x="34862" y="1489"/>
                  <a:pt x="33754" y="1489"/>
                </a:cubicBezTo>
                <a:cubicBezTo>
                  <a:pt x="32659" y="1489"/>
                  <a:pt x="32111" y="1155"/>
                  <a:pt x="31540" y="798"/>
                </a:cubicBezTo>
                <a:cubicBezTo>
                  <a:pt x="30933" y="429"/>
                  <a:pt x="30242" y="0"/>
                  <a:pt x="28932" y="0"/>
                </a:cubicBezTo>
                <a:cubicBezTo>
                  <a:pt x="27623" y="0"/>
                  <a:pt x="26944" y="429"/>
                  <a:pt x="26337" y="798"/>
                </a:cubicBezTo>
                <a:cubicBezTo>
                  <a:pt x="25753" y="1155"/>
                  <a:pt x="25218" y="1489"/>
                  <a:pt x="24110" y="1489"/>
                </a:cubicBezTo>
                <a:cubicBezTo>
                  <a:pt x="23015" y="1489"/>
                  <a:pt x="22467" y="1155"/>
                  <a:pt x="21896" y="798"/>
                </a:cubicBezTo>
                <a:cubicBezTo>
                  <a:pt x="21289" y="429"/>
                  <a:pt x="20598" y="0"/>
                  <a:pt x="19288" y="0"/>
                </a:cubicBezTo>
                <a:cubicBezTo>
                  <a:pt x="17979" y="0"/>
                  <a:pt x="17300" y="429"/>
                  <a:pt x="16693" y="798"/>
                </a:cubicBezTo>
                <a:cubicBezTo>
                  <a:pt x="16109" y="1155"/>
                  <a:pt x="15574" y="1489"/>
                  <a:pt x="14466" y="1489"/>
                </a:cubicBezTo>
                <a:cubicBezTo>
                  <a:pt x="13371" y="1489"/>
                  <a:pt x="12823" y="1155"/>
                  <a:pt x="12252" y="798"/>
                </a:cubicBezTo>
                <a:cubicBezTo>
                  <a:pt x="11644" y="429"/>
                  <a:pt x="10954" y="0"/>
                  <a:pt x="9644" y="0"/>
                </a:cubicBezTo>
                <a:cubicBezTo>
                  <a:pt x="8335" y="0"/>
                  <a:pt x="7656" y="429"/>
                  <a:pt x="7049" y="798"/>
                </a:cubicBezTo>
                <a:cubicBezTo>
                  <a:pt x="6465" y="1155"/>
                  <a:pt x="5929" y="1489"/>
                  <a:pt x="4822" y="1489"/>
                </a:cubicBezTo>
                <a:cubicBezTo>
                  <a:pt x="3727" y="1489"/>
                  <a:pt x="3179" y="1155"/>
                  <a:pt x="2608" y="798"/>
                </a:cubicBezTo>
                <a:cubicBezTo>
                  <a:pt x="2000" y="429"/>
                  <a:pt x="1310" y="0"/>
                  <a:pt x="0" y="0"/>
                </a:cubicBezTo>
                <a:close/>
              </a:path>
            </a:pathLst>
          </a:custGeom>
          <a:solidFill>
            <a:srgbClr val="A058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C86B0AC-BC65-0EB8-BF8B-6C4543B3E7A1}"/>
              </a:ext>
            </a:extLst>
          </p:cNvPr>
          <p:cNvSpPr txBox="1"/>
          <p:nvPr/>
        </p:nvSpPr>
        <p:spPr>
          <a:xfrm>
            <a:off x="410400" y="4611306"/>
            <a:ext cx="4039200" cy="276999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r>
              <a:rPr lang="fr-FR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https://www.youtube.com/watch?v=esMIYoEnkAU&amp;t=28s</a:t>
            </a:r>
            <a:endParaRPr lang="fr-FR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CE8396D-BC67-B0A1-763F-185E9188BD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6499" y="0"/>
            <a:ext cx="1260112" cy="648173"/>
          </a:xfrm>
          <a:prstGeom prst="rect">
            <a:avLst/>
          </a:prstGeom>
        </p:spPr>
      </p:pic>
      <p:pic>
        <p:nvPicPr>
          <p:cNvPr id="5" name="Image 4" descr="Une image contenant personne, habits, Jeu de cartes, intérieur&#10;&#10;Description générée automatiquement">
            <a:extLst>
              <a:ext uri="{FF2B5EF4-FFF2-40B4-BE49-F238E27FC236}">
                <a16:creationId xmlns:a16="http://schemas.microsoft.com/office/drawing/2014/main" id="{9FEF326A-11B5-3596-1CA6-16F16BEA29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0775" y="2174540"/>
            <a:ext cx="3735225" cy="2490150"/>
          </a:xfrm>
          <a:prstGeom prst="rect">
            <a:avLst/>
          </a:prstGeom>
        </p:spPr>
      </p:pic>
      <p:pic>
        <p:nvPicPr>
          <p:cNvPr id="9" name="Image 8" descr="Une image contenant texte, conception&#10;&#10;Description générée automatiquement">
            <a:extLst>
              <a:ext uri="{FF2B5EF4-FFF2-40B4-BE49-F238E27FC236}">
                <a16:creationId xmlns:a16="http://schemas.microsoft.com/office/drawing/2014/main" id="{40C1265C-4F16-7409-98C1-8E9F97BD03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3433" y="199197"/>
            <a:ext cx="3602567" cy="1248833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>
            <a:extLst>
              <a:ext uri="{FF2B5EF4-FFF2-40B4-BE49-F238E27FC236}">
                <a16:creationId xmlns:a16="http://schemas.microsoft.com/office/drawing/2014/main" id="{2338846C-292E-3A95-898F-A75577A6DB5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230553" y="252413"/>
            <a:ext cx="6754813" cy="904875"/>
          </a:xfrm>
        </p:spPr>
        <p:txBody>
          <a:bodyPr/>
          <a:lstStyle/>
          <a:p>
            <a:pPr eaLnBrk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fr-FR" altLang="fr-FR" sz="2400" b="1" dirty="0">
                <a:solidFill>
                  <a:srgbClr val="5F3114"/>
                </a:solidFill>
                <a:latin typeface="Livvic" pitchFamily="2" charset="0"/>
              </a:rPr>
              <a:t>Fresque du Sol </a:t>
            </a:r>
          </a:p>
        </p:txBody>
      </p:sp>
      <p:sp>
        <p:nvSpPr>
          <p:cNvPr id="30723" name="AutoShape 2">
            <a:extLst>
              <a:ext uri="{FF2B5EF4-FFF2-40B4-BE49-F238E27FC236}">
                <a16:creationId xmlns:a16="http://schemas.microsoft.com/office/drawing/2014/main" id="{2278A6C6-EAE7-1FDD-54BF-2FDB909B43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0738" y="1157288"/>
            <a:ext cx="1665287" cy="88900"/>
          </a:xfrm>
          <a:custGeom>
            <a:avLst/>
            <a:gdLst>
              <a:gd name="T0" fmla="*/ 1665287 w 1665287"/>
              <a:gd name="T1" fmla="*/ 44450 h 88900"/>
              <a:gd name="T2" fmla="*/ 832644 w 1665287"/>
              <a:gd name="T3" fmla="*/ 88900 h 88900"/>
              <a:gd name="T4" fmla="*/ 0 w 1665287"/>
              <a:gd name="T5" fmla="*/ 44450 h 88900"/>
              <a:gd name="T6" fmla="*/ 832644 w 1665287"/>
              <a:gd name="T7" fmla="*/ 0 h 889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0 w 1665287"/>
              <a:gd name="T13" fmla="*/ 0 h 88900"/>
              <a:gd name="T14" fmla="*/ 1665287 w 1665287"/>
              <a:gd name="T15" fmla="*/ 88900 h 889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665287" h="88900">
                <a:moveTo>
                  <a:pt x="1" y="0"/>
                </a:moveTo>
                <a:lnTo>
                  <a:pt x="1" y="739"/>
                </a:lnTo>
                <a:cubicBezTo>
                  <a:pt x="1061" y="739"/>
                  <a:pt x="1549" y="1060"/>
                  <a:pt x="2108" y="1429"/>
                </a:cubicBezTo>
                <a:cubicBezTo>
                  <a:pt x="2704" y="1798"/>
                  <a:pt x="3358" y="2227"/>
                  <a:pt x="4632" y="2227"/>
                </a:cubicBezTo>
                <a:cubicBezTo>
                  <a:pt x="5894" y="2227"/>
                  <a:pt x="6561" y="1798"/>
                  <a:pt x="7145" y="1429"/>
                </a:cubicBezTo>
                <a:cubicBezTo>
                  <a:pt x="7728" y="1060"/>
                  <a:pt x="8204" y="739"/>
                  <a:pt x="9252" y="739"/>
                </a:cubicBezTo>
                <a:cubicBezTo>
                  <a:pt x="10312" y="739"/>
                  <a:pt x="10800" y="1060"/>
                  <a:pt x="11371" y="1429"/>
                </a:cubicBezTo>
                <a:cubicBezTo>
                  <a:pt x="11967" y="1798"/>
                  <a:pt x="12622" y="2227"/>
                  <a:pt x="13884" y="2227"/>
                </a:cubicBezTo>
                <a:cubicBezTo>
                  <a:pt x="15146" y="2227"/>
                  <a:pt x="15824" y="1798"/>
                  <a:pt x="16396" y="1429"/>
                </a:cubicBezTo>
                <a:cubicBezTo>
                  <a:pt x="16979" y="1060"/>
                  <a:pt x="17455" y="739"/>
                  <a:pt x="18515" y="739"/>
                </a:cubicBezTo>
                <a:cubicBezTo>
                  <a:pt x="19575" y="739"/>
                  <a:pt x="20063" y="1060"/>
                  <a:pt x="20623" y="1429"/>
                </a:cubicBezTo>
                <a:cubicBezTo>
                  <a:pt x="21206" y="1798"/>
                  <a:pt x="21873" y="2227"/>
                  <a:pt x="23147" y="2227"/>
                </a:cubicBezTo>
                <a:cubicBezTo>
                  <a:pt x="24409" y="2227"/>
                  <a:pt x="25075" y="1798"/>
                  <a:pt x="25659" y="1429"/>
                </a:cubicBezTo>
                <a:cubicBezTo>
                  <a:pt x="26242" y="1060"/>
                  <a:pt x="26719" y="739"/>
                  <a:pt x="27766" y="739"/>
                </a:cubicBezTo>
                <a:cubicBezTo>
                  <a:pt x="28826" y="739"/>
                  <a:pt x="29314" y="1060"/>
                  <a:pt x="29886" y="1429"/>
                </a:cubicBezTo>
                <a:cubicBezTo>
                  <a:pt x="30469" y="1798"/>
                  <a:pt x="31136" y="2227"/>
                  <a:pt x="32398" y="2227"/>
                </a:cubicBezTo>
                <a:cubicBezTo>
                  <a:pt x="33660" y="2227"/>
                  <a:pt x="34339" y="1798"/>
                  <a:pt x="34910" y="1429"/>
                </a:cubicBezTo>
                <a:cubicBezTo>
                  <a:pt x="35493" y="1060"/>
                  <a:pt x="35982" y="739"/>
                  <a:pt x="37029" y="739"/>
                </a:cubicBezTo>
                <a:cubicBezTo>
                  <a:pt x="38089" y="739"/>
                  <a:pt x="38577" y="1060"/>
                  <a:pt x="39137" y="1429"/>
                </a:cubicBezTo>
                <a:cubicBezTo>
                  <a:pt x="39720" y="1798"/>
                  <a:pt x="40387" y="2227"/>
                  <a:pt x="41661" y="2227"/>
                </a:cubicBezTo>
                <a:lnTo>
                  <a:pt x="41661" y="1489"/>
                </a:lnTo>
                <a:cubicBezTo>
                  <a:pt x="40601" y="1489"/>
                  <a:pt x="40113" y="1167"/>
                  <a:pt x="39542" y="798"/>
                </a:cubicBezTo>
                <a:cubicBezTo>
                  <a:pt x="38958" y="429"/>
                  <a:pt x="38291" y="0"/>
                  <a:pt x="37029" y="0"/>
                </a:cubicBezTo>
                <a:cubicBezTo>
                  <a:pt x="35767" y="0"/>
                  <a:pt x="35089" y="429"/>
                  <a:pt x="34517" y="798"/>
                </a:cubicBezTo>
                <a:cubicBezTo>
                  <a:pt x="33934" y="1167"/>
                  <a:pt x="33446" y="1489"/>
                  <a:pt x="32398" y="1489"/>
                </a:cubicBezTo>
                <a:cubicBezTo>
                  <a:pt x="31338" y="1489"/>
                  <a:pt x="30850" y="1167"/>
                  <a:pt x="30290" y="798"/>
                </a:cubicBezTo>
                <a:cubicBezTo>
                  <a:pt x="29707" y="429"/>
                  <a:pt x="29040" y="0"/>
                  <a:pt x="27766" y="0"/>
                </a:cubicBezTo>
                <a:cubicBezTo>
                  <a:pt x="26504" y="0"/>
                  <a:pt x="25837" y="429"/>
                  <a:pt x="25254" y="798"/>
                </a:cubicBezTo>
                <a:cubicBezTo>
                  <a:pt x="24671" y="1167"/>
                  <a:pt x="24194" y="1489"/>
                  <a:pt x="23147" y="1489"/>
                </a:cubicBezTo>
                <a:cubicBezTo>
                  <a:pt x="22087" y="1489"/>
                  <a:pt x="21599" y="1167"/>
                  <a:pt x="21027" y="798"/>
                </a:cubicBezTo>
                <a:cubicBezTo>
                  <a:pt x="20432" y="429"/>
                  <a:pt x="19777" y="0"/>
                  <a:pt x="18515" y="0"/>
                </a:cubicBezTo>
                <a:cubicBezTo>
                  <a:pt x="17253" y="0"/>
                  <a:pt x="16574" y="429"/>
                  <a:pt x="16003" y="798"/>
                </a:cubicBezTo>
                <a:cubicBezTo>
                  <a:pt x="15419" y="1167"/>
                  <a:pt x="14931" y="1489"/>
                  <a:pt x="13884" y="1489"/>
                </a:cubicBezTo>
                <a:cubicBezTo>
                  <a:pt x="12824" y="1489"/>
                  <a:pt x="12336" y="1167"/>
                  <a:pt x="11776" y="798"/>
                </a:cubicBezTo>
                <a:cubicBezTo>
                  <a:pt x="11181" y="429"/>
                  <a:pt x="10526" y="0"/>
                  <a:pt x="9252" y="0"/>
                </a:cubicBezTo>
                <a:cubicBezTo>
                  <a:pt x="7990" y="0"/>
                  <a:pt x="7323" y="429"/>
                  <a:pt x="6740" y="798"/>
                </a:cubicBezTo>
                <a:cubicBezTo>
                  <a:pt x="6156" y="1167"/>
                  <a:pt x="5668" y="1489"/>
                  <a:pt x="4632" y="1489"/>
                </a:cubicBezTo>
                <a:cubicBezTo>
                  <a:pt x="3573" y="1489"/>
                  <a:pt x="3085" y="1167"/>
                  <a:pt x="2513" y="798"/>
                </a:cubicBezTo>
                <a:cubicBezTo>
                  <a:pt x="1918" y="429"/>
                  <a:pt x="1263" y="0"/>
                  <a:pt x="1" y="0"/>
                </a:cubicBezTo>
                <a:close/>
              </a:path>
            </a:pathLst>
          </a:custGeom>
          <a:solidFill>
            <a:srgbClr val="A0581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" name="Google Shape;233;p35">
            <a:extLst>
              <a:ext uri="{FF2B5EF4-FFF2-40B4-BE49-F238E27FC236}">
                <a16:creationId xmlns:a16="http://schemas.microsoft.com/office/drawing/2014/main" id="{E87620F3-F3A1-BA9C-DC7C-B1BBEA5106E1}"/>
              </a:ext>
            </a:extLst>
          </p:cNvPr>
          <p:cNvSpPr/>
          <p:nvPr/>
        </p:nvSpPr>
        <p:spPr>
          <a:xfrm>
            <a:off x="338870" y="993447"/>
            <a:ext cx="2385711" cy="84748"/>
          </a:xfrm>
          <a:custGeom>
            <a:avLst/>
            <a:gdLst/>
            <a:ahLst/>
            <a:cxnLst/>
            <a:rect l="l" t="t" r="r" b="b"/>
            <a:pathLst>
              <a:path w="62687" h="2227" extrusionOk="0">
                <a:moveTo>
                  <a:pt x="0" y="0"/>
                </a:moveTo>
                <a:lnTo>
                  <a:pt x="0" y="739"/>
                </a:lnTo>
                <a:cubicBezTo>
                  <a:pt x="1107" y="739"/>
                  <a:pt x="1655" y="1072"/>
                  <a:pt x="2227" y="1429"/>
                </a:cubicBezTo>
                <a:cubicBezTo>
                  <a:pt x="2834" y="1798"/>
                  <a:pt x="3513" y="2227"/>
                  <a:pt x="4822" y="2227"/>
                </a:cubicBezTo>
                <a:cubicBezTo>
                  <a:pt x="6132" y="2227"/>
                  <a:pt x="6822" y="1798"/>
                  <a:pt x="7430" y="1429"/>
                </a:cubicBezTo>
                <a:cubicBezTo>
                  <a:pt x="8013" y="1072"/>
                  <a:pt x="8549" y="739"/>
                  <a:pt x="9644" y="739"/>
                </a:cubicBezTo>
                <a:cubicBezTo>
                  <a:pt x="10752" y="739"/>
                  <a:pt x="11299" y="1072"/>
                  <a:pt x="11871" y="1429"/>
                </a:cubicBezTo>
                <a:cubicBezTo>
                  <a:pt x="12478" y="1798"/>
                  <a:pt x="13157" y="2227"/>
                  <a:pt x="14466" y="2227"/>
                </a:cubicBezTo>
                <a:cubicBezTo>
                  <a:pt x="15776" y="2227"/>
                  <a:pt x="16467" y="1798"/>
                  <a:pt x="17074" y="1429"/>
                </a:cubicBezTo>
                <a:cubicBezTo>
                  <a:pt x="17657" y="1072"/>
                  <a:pt x="18193" y="739"/>
                  <a:pt x="19288" y="739"/>
                </a:cubicBezTo>
                <a:cubicBezTo>
                  <a:pt x="20396" y="739"/>
                  <a:pt x="20943" y="1072"/>
                  <a:pt x="21515" y="1429"/>
                </a:cubicBezTo>
                <a:cubicBezTo>
                  <a:pt x="22122" y="1798"/>
                  <a:pt x="22801" y="2227"/>
                  <a:pt x="24110" y="2227"/>
                </a:cubicBezTo>
                <a:cubicBezTo>
                  <a:pt x="25420" y="2227"/>
                  <a:pt x="26111" y="1798"/>
                  <a:pt x="26718" y="1429"/>
                </a:cubicBezTo>
                <a:cubicBezTo>
                  <a:pt x="27301" y="1072"/>
                  <a:pt x="27837" y="739"/>
                  <a:pt x="28932" y="739"/>
                </a:cubicBezTo>
                <a:cubicBezTo>
                  <a:pt x="30040" y="739"/>
                  <a:pt x="30587" y="1072"/>
                  <a:pt x="31159" y="1429"/>
                </a:cubicBezTo>
                <a:cubicBezTo>
                  <a:pt x="31766" y="1798"/>
                  <a:pt x="32445" y="2227"/>
                  <a:pt x="33754" y="2227"/>
                </a:cubicBezTo>
                <a:cubicBezTo>
                  <a:pt x="35064" y="2227"/>
                  <a:pt x="35755" y="1798"/>
                  <a:pt x="36362" y="1429"/>
                </a:cubicBezTo>
                <a:cubicBezTo>
                  <a:pt x="36945" y="1072"/>
                  <a:pt x="37481" y="739"/>
                  <a:pt x="38576" y="739"/>
                </a:cubicBezTo>
                <a:cubicBezTo>
                  <a:pt x="39684" y="739"/>
                  <a:pt x="40231" y="1072"/>
                  <a:pt x="40803" y="1429"/>
                </a:cubicBezTo>
                <a:cubicBezTo>
                  <a:pt x="41410" y="1798"/>
                  <a:pt x="42089" y="2227"/>
                  <a:pt x="43398" y="2227"/>
                </a:cubicBezTo>
                <a:cubicBezTo>
                  <a:pt x="44708" y="2227"/>
                  <a:pt x="45399" y="1798"/>
                  <a:pt x="46006" y="1429"/>
                </a:cubicBezTo>
                <a:cubicBezTo>
                  <a:pt x="46589" y="1072"/>
                  <a:pt x="47125" y="739"/>
                  <a:pt x="48220" y="739"/>
                </a:cubicBezTo>
                <a:cubicBezTo>
                  <a:pt x="49328" y="739"/>
                  <a:pt x="49875" y="1072"/>
                  <a:pt x="50447" y="1429"/>
                </a:cubicBezTo>
                <a:cubicBezTo>
                  <a:pt x="51054" y="1798"/>
                  <a:pt x="51733" y="2227"/>
                  <a:pt x="53043" y="2227"/>
                </a:cubicBezTo>
                <a:cubicBezTo>
                  <a:pt x="54352" y="2227"/>
                  <a:pt x="55043" y="1798"/>
                  <a:pt x="55650" y="1429"/>
                </a:cubicBezTo>
                <a:cubicBezTo>
                  <a:pt x="56233" y="1072"/>
                  <a:pt x="56769" y="739"/>
                  <a:pt x="57865" y="739"/>
                </a:cubicBezTo>
                <a:cubicBezTo>
                  <a:pt x="58972" y="739"/>
                  <a:pt x="59520" y="1072"/>
                  <a:pt x="60091" y="1429"/>
                </a:cubicBezTo>
                <a:cubicBezTo>
                  <a:pt x="60698" y="1798"/>
                  <a:pt x="61377" y="2227"/>
                  <a:pt x="62687" y="2227"/>
                </a:cubicBezTo>
                <a:lnTo>
                  <a:pt x="62687" y="1489"/>
                </a:lnTo>
                <a:cubicBezTo>
                  <a:pt x="61591" y="1489"/>
                  <a:pt x="61044" y="1155"/>
                  <a:pt x="60472" y="798"/>
                </a:cubicBezTo>
                <a:cubicBezTo>
                  <a:pt x="59865" y="429"/>
                  <a:pt x="59174" y="0"/>
                  <a:pt x="57865" y="0"/>
                </a:cubicBezTo>
                <a:cubicBezTo>
                  <a:pt x="56555" y="0"/>
                  <a:pt x="55876" y="429"/>
                  <a:pt x="55269" y="798"/>
                </a:cubicBezTo>
                <a:cubicBezTo>
                  <a:pt x="54686" y="1155"/>
                  <a:pt x="54150" y="1489"/>
                  <a:pt x="53043" y="1489"/>
                </a:cubicBezTo>
                <a:cubicBezTo>
                  <a:pt x="51947" y="1489"/>
                  <a:pt x="51399" y="1155"/>
                  <a:pt x="50828" y="798"/>
                </a:cubicBezTo>
                <a:cubicBezTo>
                  <a:pt x="50221" y="429"/>
                  <a:pt x="49530" y="0"/>
                  <a:pt x="48220" y="0"/>
                </a:cubicBezTo>
                <a:cubicBezTo>
                  <a:pt x="46911" y="0"/>
                  <a:pt x="46232" y="429"/>
                  <a:pt x="45625" y="798"/>
                </a:cubicBezTo>
                <a:cubicBezTo>
                  <a:pt x="45042" y="1155"/>
                  <a:pt x="44506" y="1489"/>
                  <a:pt x="43398" y="1489"/>
                </a:cubicBezTo>
                <a:cubicBezTo>
                  <a:pt x="42303" y="1489"/>
                  <a:pt x="41755" y="1155"/>
                  <a:pt x="41184" y="798"/>
                </a:cubicBezTo>
                <a:cubicBezTo>
                  <a:pt x="40577" y="429"/>
                  <a:pt x="39886" y="0"/>
                  <a:pt x="38576" y="0"/>
                </a:cubicBezTo>
                <a:cubicBezTo>
                  <a:pt x="37267" y="0"/>
                  <a:pt x="36588" y="429"/>
                  <a:pt x="35981" y="798"/>
                </a:cubicBezTo>
                <a:cubicBezTo>
                  <a:pt x="35397" y="1155"/>
                  <a:pt x="34862" y="1489"/>
                  <a:pt x="33754" y="1489"/>
                </a:cubicBezTo>
                <a:cubicBezTo>
                  <a:pt x="32659" y="1489"/>
                  <a:pt x="32111" y="1155"/>
                  <a:pt x="31540" y="798"/>
                </a:cubicBezTo>
                <a:cubicBezTo>
                  <a:pt x="30933" y="429"/>
                  <a:pt x="30242" y="0"/>
                  <a:pt x="28932" y="0"/>
                </a:cubicBezTo>
                <a:cubicBezTo>
                  <a:pt x="27623" y="0"/>
                  <a:pt x="26944" y="429"/>
                  <a:pt x="26337" y="798"/>
                </a:cubicBezTo>
                <a:cubicBezTo>
                  <a:pt x="25753" y="1155"/>
                  <a:pt x="25218" y="1489"/>
                  <a:pt x="24110" y="1489"/>
                </a:cubicBezTo>
                <a:cubicBezTo>
                  <a:pt x="23015" y="1489"/>
                  <a:pt x="22467" y="1155"/>
                  <a:pt x="21896" y="798"/>
                </a:cubicBezTo>
                <a:cubicBezTo>
                  <a:pt x="21289" y="429"/>
                  <a:pt x="20598" y="0"/>
                  <a:pt x="19288" y="0"/>
                </a:cubicBezTo>
                <a:cubicBezTo>
                  <a:pt x="17979" y="0"/>
                  <a:pt x="17300" y="429"/>
                  <a:pt x="16693" y="798"/>
                </a:cubicBezTo>
                <a:cubicBezTo>
                  <a:pt x="16109" y="1155"/>
                  <a:pt x="15574" y="1489"/>
                  <a:pt x="14466" y="1489"/>
                </a:cubicBezTo>
                <a:cubicBezTo>
                  <a:pt x="13371" y="1489"/>
                  <a:pt x="12823" y="1155"/>
                  <a:pt x="12252" y="798"/>
                </a:cubicBezTo>
                <a:cubicBezTo>
                  <a:pt x="11644" y="429"/>
                  <a:pt x="10954" y="0"/>
                  <a:pt x="9644" y="0"/>
                </a:cubicBezTo>
                <a:cubicBezTo>
                  <a:pt x="8335" y="0"/>
                  <a:pt x="7656" y="429"/>
                  <a:pt x="7049" y="798"/>
                </a:cubicBezTo>
                <a:cubicBezTo>
                  <a:pt x="6465" y="1155"/>
                  <a:pt x="5929" y="1489"/>
                  <a:pt x="4822" y="1489"/>
                </a:cubicBezTo>
                <a:cubicBezTo>
                  <a:pt x="3727" y="1489"/>
                  <a:pt x="3179" y="1155"/>
                  <a:pt x="2608" y="798"/>
                </a:cubicBezTo>
                <a:cubicBezTo>
                  <a:pt x="2000" y="429"/>
                  <a:pt x="1310" y="0"/>
                  <a:pt x="0" y="0"/>
                </a:cubicBezTo>
                <a:close/>
              </a:path>
            </a:pathLst>
          </a:custGeom>
          <a:solidFill>
            <a:srgbClr val="A058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7B6AA24-F37E-7D6A-DFA2-F28D54FB0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1" y="7027"/>
            <a:ext cx="1060099" cy="545291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DB09214-45D0-711B-F3B0-9C43FCF49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7093" y="1346004"/>
            <a:ext cx="5400491" cy="3545083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AD0BE2A-37A3-FD8B-5935-B65876679E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7708" y="693485"/>
            <a:ext cx="5658751" cy="851975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25EB06E1-4BD4-51A6-4F70-0330C6CB640E}"/>
              </a:ext>
            </a:extLst>
          </p:cNvPr>
          <p:cNvSpPr txBox="1"/>
          <p:nvPr/>
        </p:nvSpPr>
        <p:spPr>
          <a:xfrm>
            <a:off x="6750459" y="4683126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https://fresquedusol.com/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57992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962;p55"/>
          <p:cNvSpPr/>
          <p:nvPr/>
        </p:nvSpPr>
        <p:spPr>
          <a:xfrm>
            <a:off x="1187870" y="292320"/>
            <a:ext cx="8623800" cy="482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fr-FR" sz="2700" b="1" strike="noStrike" spc="-1" dirty="0">
                <a:solidFill>
                  <a:srgbClr val="84512A"/>
                </a:solidFill>
                <a:latin typeface="Livvic"/>
                <a:ea typeface="Livvic"/>
              </a:rPr>
              <a:t>SOILSCAPE</a:t>
            </a:r>
            <a:endParaRPr lang="fr-FR" sz="2700" b="0" strike="noStrike" spc="-1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3" name="Google Shape;963;p55"/>
          <p:cNvSpPr/>
          <p:nvPr/>
        </p:nvSpPr>
        <p:spPr>
          <a:xfrm>
            <a:off x="258480" y="920520"/>
            <a:ext cx="2837880" cy="4100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760" tIns="34200" rIns="68760" bIns="34200" anchor="t">
            <a:noAutofit/>
          </a:bodyPr>
          <a:lstStyle/>
          <a:p>
            <a:pPr marL="343080" indent="-343080">
              <a:lnSpc>
                <a:spcPct val="90000"/>
              </a:lnSpc>
              <a:buClr>
                <a:srgbClr val="23703D"/>
              </a:buClr>
              <a:buFont typeface="Noto Sans Symbols"/>
              <a:buAutoNum type="arabicPeriod"/>
            </a:pPr>
            <a:r>
              <a:rPr lang="fr-FR" sz="1300" b="1" strike="noStrike" spc="-1" dirty="0">
                <a:solidFill>
                  <a:srgbClr val="23703D"/>
                </a:solidFill>
                <a:latin typeface="Livvic"/>
                <a:ea typeface="Livvic"/>
              </a:rPr>
              <a:t>Objectifs du projet : </a:t>
            </a:r>
            <a:br>
              <a:rPr sz="1300" dirty="0"/>
            </a:br>
            <a:r>
              <a:rPr lang="fr-FR" sz="13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endParaRPr lang="fr-FR" sz="13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spcBef>
                <a:spcPts val="37"/>
              </a:spcBef>
              <a:tabLst>
                <a:tab pos="0" algn="l"/>
              </a:tabLst>
            </a:pPr>
            <a:r>
              <a:rPr lang="fr-FR" sz="13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SOILSCAPE, </a:t>
            </a:r>
            <a:r>
              <a:rPr lang="fr-FR" sz="13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</a:t>
            </a:r>
            <a:r>
              <a:rPr lang="fr-FR" sz="13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preading</a:t>
            </a:r>
            <a:r>
              <a:rPr lang="fr-FR" sz="13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fr-FR" sz="13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</a:t>
            </a:r>
            <a:r>
              <a:rPr lang="fr-FR" sz="13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pen and </a:t>
            </a:r>
            <a:r>
              <a:rPr lang="fr-FR" sz="13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</a:t>
            </a:r>
            <a:r>
              <a:rPr lang="fr-FR" sz="13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nclusive </a:t>
            </a:r>
            <a:r>
              <a:rPr lang="fr-FR" sz="13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L</a:t>
            </a:r>
            <a:r>
              <a:rPr lang="fr-FR" sz="13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iteracy</a:t>
            </a:r>
            <a:r>
              <a:rPr lang="fr-FR" sz="13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</a:t>
            </a:r>
            <a:r>
              <a:rPr lang="fr-FR" sz="13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</a:t>
            </a:r>
            <a:r>
              <a:rPr lang="fr-FR" sz="13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oil</a:t>
            </a:r>
            <a:r>
              <a:rPr lang="fr-FR" sz="13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fr-FR" sz="13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C</a:t>
            </a:r>
            <a:r>
              <a:rPr lang="fr-FR" sz="13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ulture </a:t>
            </a:r>
            <a:r>
              <a:rPr lang="fr-FR" sz="13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</a:t>
            </a:r>
            <a:r>
              <a:rPr lang="fr-FR" sz="13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hrough</a:t>
            </a:r>
            <a:r>
              <a:rPr lang="fr-FR" sz="13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fr-FR" sz="13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A</a:t>
            </a:r>
            <a:r>
              <a:rPr lang="fr-FR" sz="13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rtistic</a:t>
            </a:r>
            <a:r>
              <a:rPr lang="fr-FR" sz="13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</a:t>
            </a:r>
            <a:r>
              <a:rPr lang="fr-FR" sz="13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</a:t>
            </a:r>
            <a:r>
              <a:rPr lang="fr-FR" sz="13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ractices and </a:t>
            </a:r>
            <a:r>
              <a:rPr lang="fr-FR" sz="13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E</a:t>
            </a:r>
            <a:r>
              <a:rPr lang="fr-FR" sz="13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ducation, est un projet proposé dans le cadre de l’appel Horizon Europe, pour lequel l’AFES a été retenu pour coordonner la réalisation.</a:t>
            </a:r>
            <a:endParaRPr lang="fr-FR" sz="13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endParaRPr lang="fr-FR" sz="13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13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Il réunit 19 organismes partenaires de 10 pays différents et a débuté en juin 2024 pour une durée de 4 ans et a pour objectif de faire le lien entre la connaissance du sol et les pratiques artistiques.</a:t>
            </a:r>
            <a:endParaRPr lang="fr-FR" sz="13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788"/>
              </a:spcBef>
              <a:tabLst>
                <a:tab pos="0" algn="l"/>
              </a:tabLst>
            </a:pPr>
            <a:endParaRPr lang="fr-FR" sz="1300" b="0" strike="noStrike" spc="-1" dirty="0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825"/>
              </a:spcBef>
              <a:tabLst>
                <a:tab pos="0" algn="l"/>
              </a:tabLst>
            </a:pPr>
            <a:endParaRPr lang="fr-FR" sz="13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24" name="Google Shape;964;p55" descr="Une image contenant logo, Graphique, conception, créativité&#10;&#10;Description générée automatiquement"/>
          <p:cNvPicPr/>
          <p:nvPr/>
        </p:nvPicPr>
        <p:blipFill>
          <a:blip r:embed="rId3"/>
          <a:stretch/>
        </p:blipFill>
        <p:spPr>
          <a:xfrm>
            <a:off x="7764480" y="274680"/>
            <a:ext cx="1222200" cy="1317960"/>
          </a:xfrm>
          <a:prstGeom prst="rect">
            <a:avLst/>
          </a:prstGeom>
          <a:ln w="0">
            <a:noFill/>
          </a:ln>
        </p:spPr>
      </p:pic>
      <p:sp>
        <p:nvSpPr>
          <p:cNvPr id="725" name="Google Shape;965;p55"/>
          <p:cNvSpPr/>
          <p:nvPr/>
        </p:nvSpPr>
        <p:spPr>
          <a:xfrm>
            <a:off x="5333400" y="984960"/>
            <a:ext cx="3184920" cy="303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1400" b="0" u="sng" strike="noStrike" spc="-1">
                <a:solidFill>
                  <a:schemeClr val="dk1"/>
                </a:solidFill>
                <a:uFillTx/>
                <a:latin typeface="Arial"/>
                <a:ea typeface="Arial"/>
                <a:hlinkClick r:id="rId4"/>
              </a:rPr>
              <a:t>https://www.afes.fr/soilscape/</a:t>
            </a:r>
            <a:r>
              <a:rPr lang="fr-FR" sz="1400" b="0" strike="noStrike" spc="-1">
                <a:solidFill>
                  <a:schemeClr val="dk1"/>
                </a:solidFill>
                <a:latin typeface="Arial"/>
                <a:ea typeface="Arial"/>
              </a:rPr>
              <a:t> </a:t>
            </a:r>
            <a:endParaRPr lang="fr-FR" sz="1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6" name="Google Shape;966;p55"/>
          <p:cNvSpPr/>
          <p:nvPr/>
        </p:nvSpPr>
        <p:spPr>
          <a:xfrm>
            <a:off x="3644764" y="357543"/>
            <a:ext cx="5925600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1800" b="0" strike="noStrike" spc="-1" dirty="0">
                <a:solidFill>
                  <a:schemeClr val="dk1"/>
                </a:solidFill>
                <a:latin typeface="Arial"/>
                <a:ea typeface="Arial"/>
              </a:rPr>
              <a:t>Vers un réseau européen Sol et Art </a:t>
            </a:r>
            <a:endParaRPr lang="fr-FR" sz="1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727" name="Google Shape;967;p55" descr="Une image contenant texte, carte, diagramme&#10;&#10;Description générée automatiquement"/>
          <p:cNvPicPr/>
          <p:nvPr/>
        </p:nvPicPr>
        <p:blipFill>
          <a:blip r:embed="rId5"/>
          <a:stretch/>
        </p:blipFill>
        <p:spPr>
          <a:xfrm>
            <a:off x="3227400" y="1708560"/>
            <a:ext cx="5676840" cy="3223440"/>
          </a:xfrm>
          <a:prstGeom prst="rect">
            <a:avLst/>
          </a:prstGeom>
          <a:ln w="0">
            <a:noFill/>
          </a:ln>
        </p:spPr>
      </p:pic>
      <p:sp>
        <p:nvSpPr>
          <p:cNvPr id="728" name="Google Shape;968;p55"/>
          <p:cNvSpPr/>
          <p:nvPr/>
        </p:nvSpPr>
        <p:spPr>
          <a:xfrm>
            <a:off x="7989840" y="80280"/>
            <a:ext cx="433800" cy="388080"/>
          </a:xfrm>
          <a:prstGeom prst="ellipse">
            <a:avLst/>
          </a:prstGeom>
          <a:solidFill>
            <a:srgbClr val="237D3D"/>
          </a:solidFill>
          <a:ln w="25400">
            <a:solidFill>
              <a:srgbClr val="67676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Arial"/>
              <a:ea typeface="Arial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B31BAE88-E75B-CDDD-040B-F8B93F251B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01" y="7027"/>
            <a:ext cx="1060099" cy="545291"/>
          </a:xfrm>
          <a:prstGeom prst="rect">
            <a:avLst/>
          </a:prstGeom>
        </p:spPr>
      </p:pic>
      <p:pic>
        <p:nvPicPr>
          <p:cNvPr id="3" name="Google Shape;997;p58">
            <a:extLst>
              <a:ext uri="{FF2B5EF4-FFF2-40B4-BE49-F238E27FC236}">
                <a16:creationId xmlns:a16="http://schemas.microsoft.com/office/drawing/2014/main" id="{737A889E-8F3C-57D2-C98F-3271FB3ECB9D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376562" y="4222980"/>
            <a:ext cx="2141786" cy="913493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6508613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53"/>
          <p:cNvSpPr txBox="1">
            <a:spLocks noGrp="1"/>
          </p:cNvSpPr>
          <p:nvPr>
            <p:ph type="title"/>
          </p:nvPr>
        </p:nvSpPr>
        <p:spPr>
          <a:xfrm>
            <a:off x="255181" y="1537677"/>
            <a:ext cx="3774435" cy="12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dirty="0">
                <a:solidFill>
                  <a:srgbClr val="A0581F"/>
                </a:solidFill>
                <a:latin typeface="Livvic"/>
                <a:ea typeface="Livvic"/>
                <a:cs typeface="Livvic"/>
                <a:sym typeface="Livvic"/>
              </a:rPr>
              <a:t>Nos commissions</a:t>
            </a:r>
            <a:endParaRPr b="1" dirty="0">
              <a:solidFill>
                <a:srgbClr val="A0581F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523" name="Google Shape;523;p53"/>
          <p:cNvSpPr/>
          <p:nvPr/>
        </p:nvSpPr>
        <p:spPr>
          <a:xfrm>
            <a:off x="933438" y="2677075"/>
            <a:ext cx="2229933" cy="79198"/>
          </a:xfrm>
          <a:custGeom>
            <a:avLst/>
            <a:gdLst/>
            <a:ahLst/>
            <a:cxnLst/>
            <a:rect l="l" t="t" r="r" b="b"/>
            <a:pathLst>
              <a:path w="62687" h="2227" extrusionOk="0">
                <a:moveTo>
                  <a:pt x="0" y="0"/>
                </a:moveTo>
                <a:lnTo>
                  <a:pt x="0" y="739"/>
                </a:lnTo>
                <a:cubicBezTo>
                  <a:pt x="1107" y="739"/>
                  <a:pt x="1655" y="1072"/>
                  <a:pt x="2227" y="1429"/>
                </a:cubicBezTo>
                <a:cubicBezTo>
                  <a:pt x="2834" y="1798"/>
                  <a:pt x="3513" y="2227"/>
                  <a:pt x="4822" y="2227"/>
                </a:cubicBezTo>
                <a:cubicBezTo>
                  <a:pt x="6132" y="2227"/>
                  <a:pt x="6822" y="1798"/>
                  <a:pt x="7430" y="1429"/>
                </a:cubicBezTo>
                <a:cubicBezTo>
                  <a:pt x="8013" y="1072"/>
                  <a:pt x="8549" y="739"/>
                  <a:pt x="9644" y="739"/>
                </a:cubicBezTo>
                <a:cubicBezTo>
                  <a:pt x="10752" y="739"/>
                  <a:pt x="11299" y="1072"/>
                  <a:pt x="11871" y="1429"/>
                </a:cubicBezTo>
                <a:cubicBezTo>
                  <a:pt x="12478" y="1798"/>
                  <a:pt x="13157" y="2227"/>
                  <a:pt x="14466" y="2227"/>
                </a:cubicBezTo>
                <a:cubicBezTo>
                  <a:pt x="15776" y="2227"/>
                  <a:pt x="16467" y="1798"/>
                  <a:pt x="17074" y="1429"/>
                </a:cubicBezTo>
                <a:cubicBezTo>
                  <a:pt x="17657" y="1072"/>
                  <a:pt x="18193" y="739"/>
                  <a:pt x="19288" y="739"/>
                </a:cubicBezTo>
                <a:cubicBezTo>
                  <a:pt x="20396" y="739"/>
                  <a:pt x="20943" y="1072"/>
                  <a:pt x="21515" y="1429"/>
                </a:cubicBezTo>
                <a:cubicBezTo>
                  <a:pt x="22122" y="1798"/>
                  <a:pt x="22801" y="2227"/>
                  <a:pt x="24110" y="2227"/>
                </a:cubicBezTo>
                <a:cubicBezTo>
                  <a:pt x="25420" y="2227"/>
                  <a:pt x="26111" y="1798"/>
                  <a:pt x="26718" y="1429"/>
                </a:cubicBezTo>
                <a:cubicBezTo>
                  <a:pt x="27301" y="1072"/>
                  <a:pt x="27837" y="739"/>
                  <a:pt x="28932" y="739"/>
                </a:cubicBezTo>
                <a:cubicBezTo>
                  <a:pt x="30040" y="739"/>
                  <a:pt x="30587" y="1072"/>
                  <a:pt x="31159" y="1429"/>
                </a:cubicBezTo>
                <a:cubicBezTo>
                  <a:pt x="31766" y="1798"/>
                  <a:pt x="32445" y="2227"/>
                  <a:pt x="33754" y="2227"/>
                </a:cubicBezTo>
                <a:cubicBezTo>
                  <a:pt x="35064" y="2227"/>
                  <a:pt x="35755" y="1798"/>
                  <a:pt x="36362" y="1429"/>
                </a:cubicBezTo>
                <a:cubicBezTo>
                  <a:pt x="36945" y="1072"/>
                  <a:pt x="37481" y="739"/>
                  <a:pt x="38576" y="739"/>
                </a:cubicBezTo>
                <a:cubicBezTo>
                  <a:pt x="39684" y="739"/>
                  <a:pt x="40231" y="1072"/>
                  <a:pt x="40803" y="1429"/>
                </a:cubicBezTo>
                <a:cubicBezTo>
                  <a:pt x="41410" y="1798"/>
                  <a:pt x="42089" y="2227"/>
                  <a:pt x="43398" y="2227"/>
                </a:cubicBezTo>
                <a:cubicBezTo>
                  <a:pt x="44708" y="2227"/>
                  <a:pt x="45399" y="1798"/>
                  <a:pt x="46006" y="1429"/>
                </a:cubicBezTo>
                <a:cubicBezTo>
                  <a:pt x="46589" y="1072"/>
                  <a:pt x="47125" y="739"/>
                  <a:pt x="48220" y="739"/>
                </a:cubicBezTo>
                <a:cubicBezTo>
                  <a:pt x="49328" y="739"/>
                  <a:pt x="49875" y="1072"/>
                  <a:pt x="50447" y="1429"/>
                </a:cubicBezTo>
                <a:cubicBezTo>
                  <a:pt x="51054" y="1798"/>
                  <a:pt x="51733" y="2227"/>
                  <a:pt x="53043" y="2227"/>
                </a:cubicBezTo>
                <a:cubicBezTo>
                  <a:pt x="54352" y="2227"/>
                  <a:pt x="55043" y="1798"/>
                  <a:pt x="55650" y="1429"/>
                </a:cubicBezTo>
                <a:cubicBezTo>
                  <a:pt x="56233" y="1072"/>
                  <a:pt x="56769" y="739"/>
                  <a:pt x="57865" y="739"/>
                </a:cubicBezTo>
                <a:cubicBezTo>
                  <a:pt x="58972" y="739"/>
                  <a:pt x="59520" y="1072"/>
                  <a:pt x="60091" y="1429"/>
                </a:cubicBezTo>
                <a:cubicBezTo>
                  <a:pt x="60698" y="1798"/>
                  <a:pt x="61377" y="2227"/>
                  <a:pt x="62687" y="2227"/>
                </a:cubicBezTo>
                <a:lnTo>
                  <a:pt x="62687" y="1489"/>
                </a:lnTo>
                <a:cubicBezTo>
                  <a:pt x="61591" y="1489"/>
                  <a:pt x="61044" y="1155"/>
                  <a:pt x="60472" y="798"/>
                </a:cubicBezTo>
                <a:cubicBezTo>
                  <a:pt x="59865" y="429"/>
                  <a:pt x="59174" y="0"/>
                  <a:pt x="57865" y="0"/>
                </a:cubicBezTo>
                <a:cubicBezTo>
                  <a:pt x="56555" y="0"/>
                  <a:pt x="55876" y="429"/>
                  <a:pt x="55269" y="798"/>
                </a:cubicBezTo>
                <a:cubicBezTo>
                  <a:pt x="54686" y="1155"/>
                  <a:pt x="54150" y="1489"/>
                  <a:pt x="53043" y="1489"/>
                </a:cubicBezTo>
                <a:cubicBezTo>
                  <a:pt x="51947" y="1489"/>
                  <a:pt x="51399" y="1155"/>
                  <a:pt x="50828" y="798"/>
                </a:cubicBezTo>
                <a:cubicBezTo>
                  <a:pt x="50221" y="429"/>
                  <a:pt x="49530" y="0"/>
                  <a:pt x="48220" y="0"/>
                </a:cubicBezTo>
                <a:cubicBezTo>
                  <a:pt x="46911" y="0"/>
                  <a:pt x="46232" y="429"/>
                  <a:pt x="45625" y="798"/>
                </a:cubicBezTo>
                <a:cubicBezTo>
                  <a:pt x="45042" y="1155"/>
                  <a:pt x="44506" y="1489"/>
                  <a:pt x="43398" y="1489"/>
                </a:cubicBezTo>
                <a:cubicBezTo>
                  <a:pt x="42303" y="1489"/>
                  <a:pt x="41755" y="1155"/>
                  <a:pt x="41184" y="798"/>
                </a:cubicBezTo>
                <a:cubicBezTo>
                  <a:pt x="40577" y="429"/>
                  <a:pt x="39886" y="0"/>
                  <a:pt x="38576" y="0"/>
                </a:cubicBezTo>
                <a:cubicBezTo>
                  <a:pt x="37267" y="0"/>
                  <a:pt x="36588" y="429"/>
                  <a:pt x="35981" y="798"/>
                </a:cubicBezTo>
                <a:cubicBezTo>
                  <a:pt x="35397" y="1155"/>
                  <a:pt x="34862" y="1489"/>
                  <a:pt x="33754" y="1489"/>
                </a:cubicBezTo>
                <a:cubicBezTo>
                  <a:pt x="32659" y="1489"/>
                  <a:pt x="32111" y="1155"/>
                  <a:pt x="31540" y="798"/>
                </a:cubicBezTo>
                <a:cubicBezTo>
                  <a:pt x="30933" y="429"/>
                  <a:pt x="30242" y="0"/>
                  <a:pt x="28932" y="0"/>
                </a:cubicBezTo>
                <a:cubicBezTo>
                  <a:pt x="27623" y="0"/>
                  <a:pt x="26944" y="429"/>
                  <a:pt x="26337" y="798"/>
                </a:cubicBezTo>
                <a:cubicBezTo>
                  <a:pt x="25753" y="1155"/>
                  <a:pt x="25218" y="1489"/>
                  <a:pt x="24110" y="1489"/>
                </a:cubicBezTo>
                <a:cubicBezTo>
                  <a:pt x="23015" y="1489"/>
                  <a:pt x="22467" y="1155"/>
                  <a:pt x="21896" y="798"/>
                </a:cubicBezTo>
                <a:cubicBezTo>
                  <a:pt x="21289" y="429"/>
                  <a:pt x="20598" y="0"/>
                  <a:pt x="19288" y="0"/>
                </a:cubicBezTo>
                <a:cubicBezTo>
                  <a:pt x="17979" y="0"/>
                  <a:pt x="17300" y="429"/>
                  <a:pt x="16693" y="798"/>
                </a:cubicBezTo>
                <a:cubicBezTo>
                  <a:pt x="16109" y="1155"/>
                  <a:pt x="15574" y="1489"/>
                  <a:pt x="14466" y="1489"/>
                </a:cubicBezTo>
                <a:cubicBezTo>
                  <a:pt x="13371" y="1489"/>
                  <a:pt x="12823" y="1155"/>
                  <a:pt x="12252" y="798"/>
                </a:cubicBezTo>
                <a:cubicBezTo>
                  <a:pt x="11644" y="429"/>
                  <a:pt x="10954" y="0"/>
                  <a:pt x="9644" y="0"/>
                </a:cubicBezTo>
                <a:cubicBezTo>
                  <a:pt x="8335" y="0"/>
                  <a:pt x="7656" y="429"/>
                  <a:pt x="7049" y="798"/>
                </a:cubicBezTo>
                <a:cubicBezTo>
                  <a:pt x="6465" y="1155"/>
                  <a:pt x="5929" y="1489"/>
                  <a:pt x="4822" y="1489"/>
                </a:cubicBezTo>
                <a:cubicBezTo>
                  <a:pt x="3727" y="1489"/>
                  <a:pt x="3179" y="1155"/>
                  <a:pt x="2608" y="798"/>
                </a:cubicBezTo>
                <a:cubicBezTo>
                  <a:pt x="2000" y="429"/>
                  <a:pt x="1310" y="0"/>
                  <a:pt x="0" y="0"/>
                </a:cubicBezTo>
                <a:close/>
              </a:path>
            </a:pathLst>
          </a:custGeom>
          <a:solidFill>
            <a:srgbClr val="A058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53"/>
          <p:cNvSpPr txBox="1">
            <a:spLocks noGrp="1"/>
          </p:cNvSpPr>
          <p:nvPr>
            <p:ph type="subTitle" idx="3"/>
          </p:nvPr>
        </p:nvSpPr>
        <p:spPr>
          <a:xfrm>
            <a:off x="104649" y="3419250"/>
            <a:ext cx="40755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047B3E"/>
                </a:solidFill>
                <a:latin typeface="Livvic"/>
                <a:ea typeface="Livvic"/>
                <a:cs typeface="Livvic"/>
                <a:sym typeface="Livvic"/>
              </a:rPr>
              <a:t>Aider à la décision </a:t>
            </a:r>
            <a:endParaRPr sz="1800" b="1" dirty="0">
              <a:solidFill>
                <a:srgbClr val="047B3E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/>
          <a:srcRect t="2071" r="50678" b="53736"/>
          <a:stretch/>
        </p:blipFill>
        <p:spPr>
          <a:xfrm>
            <a:off x="4475249" y="356140"/>
            <a:ext cx="4559497" cy="1325537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 rotWithShape="1">
          <a:blip r:embed="rId3"/>
          <a:srcRect l="50018" t="2619" b="53708"/>
          <a:stretch/>
        </p:blipFill>
        <p:spPr>
          <a:xfrm>
            <a:off x="4475249" y="1816581"/>
            <a:ext cx="4620533" cy="1309945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3"/>
          <a:srcRect t="50593" r="50316"/>
          <a:stretch/>
        </p:blipFill>
        <p:spPr>
          <a:xfrm>
            <a:off x="4458527" y="3213494"/>
            <a:ext cx="4592939" cy="1481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836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1300" y="781525"/>
            <a:ext cx="7641401" cy="3505799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35"/>
          <p:cNvSpPr txBox="1"/>
          <p:nvPr/>
        </p:nvSpPr>
        <p:spPr>
          <a:xfrm>
            <a:off x="227875" y="347875"/>
            <a:ext cx="6366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A0581F"/>
                </a:solidFill>
                <a:latin typeface="Livvic"/>
                <a:ea typeface="Livvic"/>
                <a:cs typeface="Livvic"/>
                <a:sym typeface="Livvic"/>
              </a:rPr>
              <a:t>NOS MISSIONS  </a:t>
            </a:r>
            <a:endParaRPr sz="2400" b="1" dirty="0">
              <a:solidFill>
                <a:srgbClr val="A0581F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233" name="Google Shape;233;p35"/>
          <p:cNvSpPr/>
          <p:nvPr/>
        </p:nvSpPr>
        <p:spPr>
          <a:xfrm>
            <a:off x="338870" y="993447"/>
            <a:ext cx="2385711" cy="84748"/>
          </a:xfrm>
          <a:custGeom>
            <a:avLst/>
            <a:gdLst/>
            <a:ahLst/>
            <a:cxnLst/>
            <a:rect l="l" t="t" r="r" b="b"/>
            <a:pathLst>
              <a:path w="62687" h="2227" extrusionOk="0">
                <a:moveTo>
                  <a:pt x="0" y="0"/>
                </a:moveTo>
                <a:lnTo>
                  <a:pt x="0" y="739"/>
                </a:lnTo>
                <a:cubicBezTo>
                  <a:pt x="1107" y="739"/>
                  <a:pt x="1655" y="1072"/>
                  <a:pt x="2227" y="1429"/>
                </a:cubicBezTo>
                <a:cubicBezTo>
                  <a:pt x="2834" y="1798"/>
                  <a:pt x="3513" y="2227"/>
                  <a:pt x="4822" y="2227"/>
                </a:cubicBezTo>
                <a:cubicBezTo>
                  <a:pt x="6132" y="2227"/>
                  <a:pt x="6822" y="1798"/>
                  <a:pt x="7430" y="1429"/>
                </a:cubicBezTo>
                <a:cubicBezTo>
                  <a:pt x="8013" y="1072"/>
                  <a:pt x="8549" y="739"/>
                  <a:pt x="9644" y="739"/>
                </a:cubicBezTo>
                <a:cubicBezTo>
                  <a:pt x="10752" y="739"/>
                  <a:pt x="11299" y="1072"/>
                  <a:pt x="11871" y="1429"/>
                </a:cubicBezTo>
                <a:cubicBezTo>
                  <a:pt x="12478" y="1798"/>
                  <a:pt x="13157" y="2227"/>
                  <a:pt x="14466" y="2227"/>
                </a:cubicBezTo>
                <a:cubicBezTo>
                  <a:pt x="15776" y="2227"/>
                  <a:pt x="16467" y="1798"/>
                  <a:pt x="17074" y="1429"/>
                </a:cubicBezTo>
                <a:cubicBezTo>
                  <a:pt x="17657" y="1072"/>
                  <a:pt x="18193" y="739"/>
                  <a:pt x="19288" y="739"/>
                </a:cubicBezTo>
                <a:cubicBezTo>
                  <a:pt x="20396" y="739"/>
                  <a:pt x="20943" y="1072"/>
                  <a:pt x="21515" y="1429"/>
                </a:cubicBezTo>
                <a:cubicBezTo>
                  <a:pt x="22122" y="1798"/>
                  <a:pt x="22801" y="2227"/>
                  <a:pt x="24110" y="2227"/>
                </a:cubicBezTo>
                <a:cubicBezTo>
                  <a:pt x="25420" y="2227"/>
                  <a:pt x="26111" y="1798"/>
                  <a:pt x="26718" y="1429"/>
                </a:cubicBezTo>
                <a:cubicBezTo>
                  <a:pt x="27301" y="1072"/>
                  <a:pt x="27837" y="739"/>
                  <a:pt x="28932" y="739"/>
                </a:cubicBezTo>
                <a:cubicBezTo>
                  <a:pt x="30040" y="739"/>
                  <a:pt x="30587" y="1072"/>
                  <a:pt x="31159" y="1429"/>
                </a:cubicBezTo>
                <a:cubicBezTo>
                  <a:pt x="31766" y="1798"/>
                  <a:pt x="32445" y="2227"/>
                  <a:pt x="33754" y="2227"/>
                </a:cubicBezTo>
                <a:cubicBezTo>
                  <a:pt x="35064" y="2227"/>
                  <a:pt x="35755" y="1798"/>
                  <a:pt x="36362" y="1429"/>
                </a:cubicBezTo>
                <a:cubicBezTo>
                  <a:pt x="36945" y="1072"/>
                  <a:pt x="37481" y="739"/>
                  <a:pt x="38576" y="739"/>
                </a:cubicBezTo>
                <a:cubicBezTo>
                  <a:pt x="39684" y="739"/>
                  <a:pt x="40231" y="1072"/>
                  <a:pt x="40803" y="1429"/>
                </a:cubicBezTo>
                <a:cubicBezTo>
                  <a:pt x="41410" y="1798"/>
                  <a:pt x="42089" y="2227"/>
                  <a:pt x="43398" y="2227"/>
                </a:cubicBezTo>
                <a:cubicBezTo>
                  <a:pt x="44708" y="2227"/>
                  <a:pt x="45399" y="1798"/>
                  <a:pt x="46006" y="1429"/>
                </a:cubicBezTo>
                <a:cubicBezTo>
                  <a:pt x="46589" y="1072"/>
                  <a:pt x="47125" y="739"/>
                  <a:pt x="48220" y="739"/>
                </a:cubicBezTo>
                <a:cubicBezTo>
                  <a:pt x="49328" y="739"/>
                  <a:pt x="49875" y="1072"/>
                  <a:pt x="50447" y="1429"/>
                </a:cubicBezTo>
                <a:cubicBezTo>
                  <a:pt x="51054" y="1798"/>
                  <a:pt x="51733" y="2227"/>
                  <a:pt x="53043" y="2227"/>
                </a:cubicBezTo>
                <a:cubicBezTo>
                  <a:pt x="54352" y="2227"/>
                  <a:pt x="55043" y="1798"/>
                  <a:pt x="55650" y="1429"/>
                </a:cubicBezTo>
                <a:cubicBezTo>
                  <a:pt x="56233" y="1072"/>
                  <a:pt x="56769" y="739"/>
                  <a:pt x="57865" y="739"/>
                </a:cubicBezTo>
                <a:cubicBezTo>
                  <a:pt x="58972" y="739"/>
                  <a:pt x="59520" y="1072"/>
                  <a:pt x="60091" y="1429"/>
                </a:cubicBezTo>
                <a:cubicBezTo>
                  <a:pt x="60698" y="1798"/>
                  <a:pt x="61377" y="2227"/>
                  <a:pt x="62687" y="2227"/>
                </a:cubicBezTo>
                <a:lnTo>
                  <a:pt x="62687" y="1489"/>
                </a:lnTo>
                <a:cubicBezTo>
                  <a:pt x="61591" y="1489"/>
                  <a:pt x="61044" y="1155"/>
                  <a:pt x="60472" y="798"/>
                </a:cubicBezTo>
                <a:cubicBezTo>
                  <a:pt x="59865" y="429"/>
                  <a:pt x="59174" y="0"/>
                  <a:pt x="57865" y="0"/>
                </a:cubicBezTo>
                <a:cubicBezTo>
                  <a:pt x="56555" y="0"/>
                  <a:pt x="55876" y="429"/>
                  <a:pt x="55269" y="798"/>
                </a:cubicBezTo>
                <a:cubicBezTo>
                  <a:pt x="54686" y="1155"/>
                  <a:pt x="54150" y="1489"/>
                  <a:pt x="53043" y="1489"/>
                </a:cubicBezTo>
                <a:cubicBezTo>
                  <a:pt x="51947" y="1489"/>
                  <a:pt x="51399" y="1155"/>
                  <a:pt x="50828" y="798"/>
                </a:cubicBezTo>
                <a:cubicBezTo>
                  <a:pt x="50221" y="429"/>
                  <a:pt x="49530" y="0"/>
                  <a:pt x="48220" y="0"/>
                </a:cubicBezTo>
                <a:cubicBezTo>
                  <a:pt x="46911" y="0"/>
                  <a:pt x="46232" y="429"/>
                  <a:pt x="45625" y="798"/>
                </a:cubicBezTo>
                <a:cubicBezTo>
                  <a:pt x="45042" y="1155"/>
                  <a:pt x="44506" y="1489"/>
                  <a:pt x="43398" y="1489"/>
                </a:cubicBezTo>
                <a:cubicBezTo>
                  <a:pt x="42303" y="1489"/>
                  <a:pt x="41755" y="1155"/>
                  <a:pt x="41184" y="798"/>
                </a:cubicBezTo>
                <a:cubicBezTo>
                  <a:pt x="40577" y="429"/>
                  <a:pt x="39886" y="0"/>
                  <a:pt x="38576" y="0"/>
                </a:cubicBezTo>
                <a:cubicBezTo>
                  <a:pt x="37267" y="0"/>
                  <a:pt x="36588" y="429"/>
                  <a:pt x="35981" y="798"/>
                </a:cubicBezTo>
                <a:cubicBezTo>
                  <a:pt x="35397" y="1155"/>
                  <a:pt x="34862" y="1489"/>
                  <a:pt x="33754" y="1489"/>
                </a:cubicBezTo>
                <a:cubicBezTo>
                  <a:pt x="32659" y="1489"/>
                  <a:pt x="32111" y="1155"/>
                  <a:pt x="31540" y="798"/>
                </a:cubicBezTo>
                <a:cubicBezTo>
                  <a:pt x="30933" y="429"/>
                  <a:pt x="30242" y="0"/>
                  <a:pt x="28932" y="0"/>
                </a:cubicBezTo>
                <a:cubicBezTo>
                  <a:pt x="27623" y="0"/>
                  <a:pt x="26944" y="429"/>
                  <a:pt x="26337" y="798"/>
                </a:cubicBezTo>
                <a:cubicBezTo>
                  <a:pt x="25753" y="1155"/>
                  <a:pt x="25218" y="1489"/>
                  <a:pt x="24110" y="1489"/>
                </a:cubicBezTo>
                <a:cubicBezTo>
                  <a:pt x="23015" y="1489"/>
                  <a:pt x="22467" y="1155"/>
                  <a:pt x="21896" y="798"/>
                </a:cubicBezTo>
                <a:cubicBezTo>
                  <a:pt x="21289" y="429"/>
                  <a:pt x="20598" y="0"/>
                  <a:pt x="19288" y="0"/>
                </a:cubicBezTo>
                <a:cubicBezTo>
                  <a:pt x="17979" y="0"/>
                  <a:pt x="17300" y="429"/>
                  <a:pt x="16693" y="798"/>
                </a:cubicBezTo>
                <a:cubicBezTo>
                  <a:pt x="16109" y="1155"/>
                  <a:pt x="15574" y="1489"/>
                  <a:pt x="14466" y="1489"/>
                </a:cubicBezTo>
                <a:cubicBezTo>
                  <a:pt x="13371" y="1489"/>
                  <a:pt x="12823" y="1155"/>
                  <a:pt x="12252" y="798"/>
                </a:cubicBezTo>
                <a:cubicBezTo>
                  <a:pt x="11644" y="429"/>
                  <a:pt x="10954" y="0"/>
                  <a:pt x="9644" y="0"/>
                </a:cubicBezTo>
                <a:cubicBezTo>
                  <a:pt x="8335" y="0"/>
                  <a:pt x="7656" y="429"/>
                  <a:pt x="7049" y="798"/>
                </a:cubicBezTo>
                <a:cubicBezTo>
                  <a:pt x="6465" y="1155"/>
                  <a:pt x="5929" y="1489"/>
                  <a:pt x="4822" y="1489"/>
                </a:cubicBezTo>
                <a:cubicBezTo>
                  <a:pt x="3727" y="1489"/>
                  <a:pt x="3179" y="1155"/>
                  <a:pt x="2608" y="798"/>
                </a:cubicBezTo>
                <a:cubicBezTo>
                  <a:pt x="2000" y="429"/>
                  <a:pt x="1310" y="0"/>
                  <a:pt x="0" y="0"/>
                </a:cubicBezTo>
                <a:close/>
              </a:path>
            </a:pathLst>
          </a:custGeom>
          <a:solidFill>
            <a:srgbClr val="A058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4" name="Google Shape;234;p35"/>
          <p:cNvPicPr preferRelativeResize="0"/>
          <p:nvPr/>
        </p:nvPicPr>
        <p:blipFill rotWithShape="1">
          <a:blip r:embed="rId4">
            <a:alphaModFix/>
          </a:blip>
          <a:srcRect t="33603" b="36792"/>
          <a:stretch/>
        </p:blipFill>
        <p:spPr>
          <a:xfrm>
            <a:off x="0" y="4153877"/>
            <a:ext cx="9144003" cy="180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78;p31">
            <a:extLst>
              <a:ext uri="{FF2B5EF4-FFF2-40B4-BE49-F238E27FC236}">
                <a16:creationId xmlns:a16="http://schemas.microsoft.com/office/drawing/2014/main" id="{C0D1DBC9-3E2B-4A1C-B8E4-1D5EA11596F9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53161" y="347875"/>
            <a:ext cx="915551" cy="861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47"/>
          <p:cNvSpPr txBox="1">
            <a:spLocks noGrp="1"/>
          </p:cNvSpPr>
          <p:nvPr>
            <p:ph type="title"/>
          </p:nvPr>
        </p:nvSpPr>
        <p:spPr>
          <a:xfrm>
            <a:off x="399748" y="1191884"/>
            <a:ext cx="3374100" cy="12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A0581F"/>
                </a:solidFill>
                <a:latin typeface="Livvic"/>
                <a:ea typeface="Livvic"/>
                <a:cs typeface="Livvic"/>
                <a:sym typeface="Livvic"/>
              </a:rPr>
              <a:t>NOS OUTILS </a:t>
            </a:r>
            <a:r>
              <a:rPr lang="fr-FR" b="1" dirty="0">
                <a:solidFill>
                  <a:srgbClr val="A0581F"/>
                </a:solidFill>
                <a:latin typeface="Livvic"/>
                <a:ea typeface="Livvic"/>
                <a:cs typeface="Livvic"/>
                <a:sym typeface="Livvic"/>
              </a:rPr>
              <a:t>DE COMMUNICATION </a:t>
            </a:r>
            <a:endParaRPr b="1" dirty="0">
              <a:solidFill>
                <a:srgbClr val="A0581F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391" name="Google Shape;391;p47"/>
          <p:cNvSpPr/>
          <p:nvPr/>
        </p:nvSpPr>
        <p:spPr>
          <a:xfrm>
            <a:off x="971832" y="2881765"/>
            <a:ext cx="2229933" cy="79198"/>
          </a:xfrm>
          <a:custGeom>
            <a:avLst/>
            <a:gdLst/>
            <a:ahLst/>
            <a:cxnLst/>
            <a:rect l="l" t="t" r="r" b="b"/>
            <a:pathLst>
              <a:path w="62687" h="2227" extrusionOk="0">
                <a:moveTo>
                  <a:pt x="0" y="0"/>
                </a:moveTo>
                <a:lnTo>
                  <a:pt x="0" y="739"/>
                </a:lnTo>
                <a:cubicBezTo>
                  <a:pt x="1107" y="739"/>
                  <a:pt x="1655" y="1072"/>
                  <a:pt x="2227" y="1429"/>
                </a:cubicBezTo>
                <a:cubicBezTo>
                  <a:pt x="2834" y="1798"/>
                  <a:pt x="3513" y="2227"/>
                  <a:pt x="4822" y="2227"/>
                </a:cubicBezTo>
                <a:cubicBezTo>
                  <a:pt x="6132" y="2227"/>
                  <a:pt x="6822" y="1798"/>
                  <a:pt x="7430" y="1429"/>
                </a:cubicBezTo>
                <a:cubicBezTo>
                  <a:pt x="8013" y="1072"/>
                  <a:pt x="8549" y="739"/>
                  <a:pt x="9644" y="739"/>
                </a:cubicBezTo>
                <a:cubicBezTo>
                  <a:pt x="10752" y="739"/>
                  <a:pt x="11299" y="1072"/>
                  <a:pt x="11871" y="1429"/>
                </a:cubicBezTo>
                <a:cubicBezTo>
                  <a:pt x="12478" y="1798"/>
                  <a:pt x="13157" y="2227"/>
                  <a:pt x="14466" y="2227"/>
                </a:cubicBezTo>
                <a:cubicBezTo>
                  <a:pt x="15776" y="2227"/>
                  <a:pt x="16467" y="1798"/>
                  <a:pt x="17074" y="1429"/>
                </a:cubicBezTo>
                <a:cubicBezTo>
                  <a:pt x="17657" y="1072"/>
                  <a:pt x="18193" y="739"/>
                  <a:pt x="19288" y="739"/>
                </a:cubicBezTo>
                <a:cubicBezTo>
                  <a:pt x="20396" y="739"/>
                  <a:pt x="20943" y="1072"/>
                  <a:pt x="21515" y="1429"/>
                </a:cubicBezTo>
                <a:cubicBezTo>
                  <a:pt x="22122" y="1798"/>
                  <a:pt x="22801" y="2227"/>
                  <a:pt x="24110" y="2227"/>
                </a:cubicBezTo>
                <a:cubicBezTo>
                  <a:pt x="25420" y="2227"/>
                  <a:pt x="26111" y="1798"/>
                  <a:pt x="26718" y="1429"/>
                </a:cubicBezTo>
                <a:cubicBezTo>
                  <a:pt x="27301" y="1072"/>
                  <a:pt x="27837" y="739"/>
                  <a:pt x="28932" y="739"/>
                </a:cubicBezTo>
                <a:cubicBezTo>
                  <a:pt x="30040" y="739"/>
                  <a:pt x="30587" y="1072"/>
                  <a:pt x="31159" y="1429"/>
                </a:cubicBezTo>
                <a:cubicBezTo>
                  <a:pt x="31766" y="1798"/>
                  <a:pt x="32445" y="2227"/>
                  <a:pt x="33754" y="2227"/>
                </a:cubicBezTo>
                <a:cubicBezTo>
                  <a:pt x="35064" y="2227"/>
                  <a:pt x="35755" y="1798"/>
                  <a:pt x="36362" y="1429"/>
                </a:cubicBezTo>
                <a:cubicBezTo>
                  <a:pt x="36945" y="1072"/>
                  <a:pt x="37481" y="739"/>
                  <a:pt x="38576" y="739"/>
                </a:cubicBezTo>
                <a:cubicBezTo>
                  <a:pt x="39684" y="739"/>
                  <a:pt x="40231" y="1072"/>
                  <a:pt x="40803" y="1429"/>
                </a:cubicBezTo>
                <a:cubicBezTo>
                  <a:pt x="41410" y="1798"/>
                  <a:pt x="42089" y="2227"/>
                  <a:pt x="43398" y="2227"/>
                </a:cubicBezTo>
                <a:cubicBezTo>
                  <a:pt x="44708" y="2227"/>
                  <a:pt x="45399" y="1798"/>
                  <a:pt x="46006" y="1429"/>
                </a:cubicBezTo>
                <a:cubicBezTo>
                  <a:pt x="46589" y="1072"/>
                  <a:pt x="47125" y="739"/>
                  <a:pt x="48220" y="739"/>
                </a:cubicBezTo>
                <a:cubicBezTo>
                  <a:pt x="49328" y="739"/>
                  <a:pt x="49875" y="1072"/>
                  <a:pt x="50447" y="1429"/>
                </a:cubicBezTo>
                <a:cubicBezTo>
                  <a:pt x="51054" y="1798"/>
                  <a:pt x="51733" y="2227"/>
                  <a:pt x="53043" y="2227"/>
                </a:cubicBezTo>
                <a:cubicBezTo>
                  <a:pt x="54352" y="2227"/>
                  <a:pt x="55043" y="1798"/>
                  <a:pt x="55650" y="1429"/>
                </a:cubicBezTo>
                <a:cubicBezTo>
                  <a:pt x="56233" y="1072"/>
                  <a:pt x="56769" y="739"/>
                  <a:pt x="57865" y="739"/>
                </a:cubicBezTo>
                <a:cubicBezTo>
                  <a:pt x="58972" y="739"/>
                  <a:pt x="59520" y="1072"/>
                  <a:pt x="60091" y="1429"/>
                </a:cubicBezTo>
                <a:cubicBezTo>
                  <a:pt x="60698" y="1798"/>
                  <a:pt x="61377" y="2227"/>
                  <a:pt x="62687" y="2227"/>
                </a:cubicBezTo>
                <a:lnTo>
                  <a:pt x="62687" y="1489"/>
                </a:lnTo>
                <a:cubicBezTo>
                  <a:pt x="61591" y="1489"/>
                  <a:pt x="61044" y="1155"/>
                  <a:pt x="60472" y="798"/>
                </a:cubicBezTo>
                <a:cubicBezTo>
                  <a:pt x="59865" y="429"/>
                  <a:pt x="59174" y="0"/>
                  <a:pt x="57865" y="0"/>
                </a:cubicBezTo>
                <a:cubicBezTo>
                  <a:pt x="56555" y="0"/>
                  <a:pt x="55876" y="429"/>
                  <a:pt x="55269" y="798"/>
                </a:cubicBezTo>
                <a:cubicBezTo>
                  <a:pt x="54686" y="1155"/>
                  <a:pt x="54150" y="1489"/>
                  <a:pt x="53043" y="1489"/>
                </a:cubicBezTo>
                <a:cubicBezTo>
                  <a:pt x="51947" y="1489"/>
                  <a:pt x="51399" y="1155"/>
                  <a:pt x="50828" y="798"/>
                </a:cubicBezTo>
                <a:cubicBezTo>
                  <a:pt x="50221" y="429"/>
                  <a:pt x="49530" y="0"/>
                  <a:pt x="48220" y="0"/>
                </a:cubicBezTo>
                <a:cubicBezTo>
                  <a:pt x="46911" y="0"/>
                  <a:pt x="46232" y="429"/>
                  <a:pt x="45625" y="798"/>
                </a:cubicBezTo>
                <a:cubicBezTo>
                  <a:pt x="45042" y="1155"/>
                  <a:pt x="44506" y="1489"/>
                  <a:pt x="43398" y="1489"/>
                </a:cubicBezTo>
                <a:cubicBezTo>
                  <a:pt x="42303" y="1489"/>
                  <a:pt x="41755" y="1155"/>
                  <a:pt x="41184" y="798"/>
                </a:cubicBezTo>
                <a:cubicBezTo>
                  <a:pt x="40577" y="429"/>
                  <a:pt x="39886" y="0"/>
                  <a:pt x="38576" y="0"/>
                </a:cubicBezTo>
                <a:cubicBezTo>
                  <a:pt x="37267" y="0"/>
                  <a:pt x="36588" y="429"/>
                  <a:pt x="35981" y="798"/>
                </a:cubicBezTo>
                <a:cubicBezTo>
                  <a:pt x="35397" y="1155"/>
                  <a:pt x="34862" y="1489"/>
                  <a:pt x="33754" y="1489"/>
                </a:cubicBezTo>
                <a:cubicBezTo>
                  <a:pt x="32659" y="1489"/>
                  <a:pt x="32111" y="1155"/>
                  <a:pt x="31540" y="798"/>
                </a:cubicBezTo>
                <a:cubicBezTo>
                  <a:pt x="30933" y="429"/>
                  <a:pt x="30242" y="0"/>
                  <a:pt x="28932" y="0"/>
                </a:cubicBezTo>
                <a:cubicBezTo>
                  <a:pt x="27623" y="0"/>
                  <a:pt x="26944" y="429"/>
                  <a:pt x="26337" y="798"/>
                </a:cubicBezTo>
                <a:cubicBezTo>
                  <a:pt x="25753" y="1155"/>
                  <a:pt x="25218" y="1489"/>
                  <a:pt x="24110" y="1489"/>
                </a:cubicBezTo>
                <a:cubicBezTo>
                  <a:pt x="23015" y="1489"/>
                  <a:pt x="22467" y="1155"/>
                  <a:pt x="21896" y="798"/>
                </a:cubicBezTo>
                <a:cubicBezTo>
                  <a:pt x="21289" y="429"/>
                  <a:pt x="20598" y="0"/>
                  <a:pt x="19288" y="0"/>
                </a:cubicBezTo>
                <a:cubicBezTo>
                  <a:pt x="17979" y="0"/>
                  <a:pt x="17300" y="429"/>
                  <a:pt x="16693" y="798"/>
                </a:cubicBezTo>
                <a:cubicBezTo>
                  <a:pt x="16109" y="1155"/>
                  <a:pt x="15574" y="1489"/>
                  <a:pt x="14466" y="1489"/>
                </a:cubicBezTo>
                <a:cubicBezTo>
                  <a:pt x="13371" y="1489"/>
                  <a:pt x="12823" y="1155"/>
                  <a:pt x="12252" y="798"/>
                </a:cubicBezTo>
                <a:cubicBezTo>
                  <a:pt x="11644" y="429"/>
                  <a:pt x="10954" y="0"/>
                  <a:pt x="9644" y="0"/>
                </a:cubicBezTo>
                <a:cubicBezTo>
                  <a:pt x="8335" y="0"/>
                  <a:pt x="7656" y="429"/>
                  <a:pt x="7049" y="798"/>
                </a:cubicBezTo>
                <a:cubicBezTo>
                  <a:pt x="6465" y="1155"/>
                  <a:pt x="5929" y="1489"/>
                  <a:pt x="4822" y="1489"/>
                </a:cubicBezTo>
                <a:cubicBezTo>
                  <a:pt x="3727" y="1489"/>
                  <a:pt x="3179" y="1155"/>
                  <a:pt x="2608" y="798"/>
                </a:cubicBezTo>
                <a:cubicBezTo>
                  <a:pt x="2000" y="429"/>
                  <a:pt x="1310" y="0"/>
                  <a:pt x="0" y="0"/>
                </a:cubicBezTo>
                <a:close/>
              </a:path>
            </a:pathLst>
          </a:custGeom>
          <a:solidFill>
            <a:srgbClr val="A058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2" name="Google Shape;392;p47"/>
          <p:cNvSpPr txBox="1">
            <a:spLocks noGrp="1"/>
          </p:cNvSpPr>
          <p:nvPr>
            <p:ph type="subTitle" idx="3"/>
          </p:nvPr>
        </p:nvSpPr>
        <p:spPr>
          <a:xfrm>
            <a:off x="248249" y="3374950"/>
            <a:ext cx="36771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047B3E"/>
                </a:solidFill>
                <a:latin typeface="Livvic"/>
                <a:ea typeface="Livvic"/>
                <a:cs typeface="Livvic"/>
                <a:sym typeface="Livvic"/>
              </a:rPr>
              <a:t>Informations &amp; Echanges </a:t>
            </a:r>
            <a:endParaRPr sz="1800" b="1">
              <a:solidFill>
                <a:srgbClr val="047B3E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pic>
        <p:nvPicPr>
          <p:cNvPr id="394" name="Google Shape;39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1631" y="1244513"/>
            <a:ext cx="1170637" cy="658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5" name="Google Shape;395;p47"/>
          <p:cNvSpPr txBox="1">
            <a:spLocks noGrp="1"/>
          </p:cNvSpPr>
          <p:nvPr>
            <p:ph type="subTitle" idx="8"/>
          </p:nvPr>
        </p:nvSpPr>
        <p:spPr>
          <a:xfrm>
            <a:off x="5772278" y="1144700"/>
            <a:ext cx="2858400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rgbClr val="047B3E"/>
                </a:solidFill>
                <a:latin typeface="Calibri"/>
                <a:ea typeface="Calibri"/>
                <a:cs typeface="Calibri"/>
                <a:sym typeface="Calibri"/>
              </a:rPr>
              <a:t>Infolettres</a:t>
            </a:r>
            <a:endParaRPr sz="1700" b="1">
              <a:solidFill>
                <a:srgbClr val="047B3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Pour la diffusion de nos Infolettres à destination des adhérents</a:t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396;p47"/>
          <p:cNvSpPr txBox="1">
            <a:spLocks noGrp="1"/>
          </p:cNvSpPr>
          <p:nvPr>
            <p:ph type="subTitle" idx="8"/>
          </p:nvPr>
        </p:nvSpPr>
        <p:spPr>
          <a:xfrm>
            <a:off x="5772278" y="2960963"/>
            <a:ext cx="2858400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rgbClr val="047B3E"/>
                </a:solidFill>
                <a:latin typeface="Calibri"/>
                <a:ea typeface="Calibri"/>
                <a:cs typeface="Calibri"/>
                <a:sym typeface="Calibri"/>
              </a:rPr>
              <a:t>Liste Sols-Afes </a:t>
            </a:r>
            <a:r>
              <a:rPr lang="en" sz="1200" b="1" dirty="0">
                <a:solidFill>
                  <a:srgbClr val="047B3E"/>
                </a:solidFill>
                <a:latin typeface="Calibri"/>
                <a:ea typeface="Calibri"/>
                <a:cs typeface="Calibri"/>
                <a:sym typeface="Calibri"/>
              </a:rPr>
              <a:t>(1845 abonnés)</a:t>
            </a:r>
            <a:endParaRPr sz="1200" b="1" dirty="0">
              <a:solidFill>
                <a:srgbClr val="047B3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Pour les experts 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397;p47"/>
          <p:cNvSpPr txBox="1">
            <a:spLocks noGrp="1"/>
          </p:cNvSpPr>
          <p:nvPr>
            <p:ph type="subTitle" idx="8"/>
          </p:nvPr>
        </p:nvSpPr>
        <p:spPr>
          <a:xfrm>
            <a:off x="5772278" y="3836313"/>
            <a:ext cx="2858400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rgbClr val="047B3E"/>
                </a:solidFill>
                <a:latin typeface="Calibri"/>
                <a:ea typeface="Calibri"/>
                <a:cs typeface="Calibri"/>
                <a:sym typeface="Calibri"/>
              </a:rPr>
              <a:t>Liste Horizon Jeune</a:t>
            </a:r>
            <a:endParaRPr sz="1700" b="1" dirty="0">
              <a:solidFill>
                <a:srgbClr val="047B3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Pour les étudiants 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398;p47"/>
          <p:cNvSpPr txBox="1">
            <a:spLocks noGrp="1"/>
          </p:cNvSpPr>
          <p:nvPr>
            <p:ph type="subTitle" idx="8"/>
          </p:nvPr>
        </p:nvSpPr>
        <p:spPr>
          <a:xfrm>
            <a:off x="5772278" y="2112363"/>
            <a:ext cx="2858400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rgbClr val="047B3E"/>
                </a:solidFill>
                <a:latin typeface="Calibri"/>
                <a:ea typeface="Calibri"/>
                <a:cs typeface="Calibri"/>
                <a:sym typeface="Calibri"/>
              </a:rPr>
              <a:t>Liste Adhérents  </a:t>
            </a:r>
            <a:endParaRPr sz="1700" b="1" dirty="0">
              <a:solidFill>
                <a:srgbClr val="047B3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Pour nos adhérents uniquement 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99" name="Google Shape;399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10811" y="2102277"/>
            <a:ext cx="1132277" cy="72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10813" y="3826233"/>
            <a:ext cx="1132274" cy="72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2000" y="2951836"/>
            <a:ext cx="1209900" cy="773902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47"/>
          <p:cNvSpPr txBox="1">
            <a:spLocks noGrp="1"/>
          </p:cNvSpPr>
          <p:nvPr>
            <p:ph type="subTitle" idx="8"/>
          </p:nvPr>
        </p:nvSpPr>
        <p:spPr>
          <a:xfrm>
            <a:off x="5781900" y="395139"/>
            <a:ext cx="2944500" cy="45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rgbClr val="047B3E"/>
                </a:solidFill>
                <a:latin typeface="Calibri"/>
                <a:ea typeface="Calibri"/>
                <a:cs typeface="Calibri"/>
                <a:sym typeface="Calibri"/>
              </a:rPr>
              <a:t>Site internet</a:t>
            </a:r>
            <a:endParaRPr sz="1700" b="1" dirty="0">
              <a:solidFill>
                <a:srgbClr val="047B3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Nouveau depuis septembre 2023 </a:t>
            </a:r>
            <a:r>
              <a:rPr lang="en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!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03" name="Google Shape;403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741478" y="490425"/>
            <a:ext cx="870949" cy="560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4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019103" y="562121"/>
            <a:ext cx="315699" cy="2971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E5A1E052-0BB0-F999-32F9-1F4CCEE03892}"/>
              </a:ext>
            </a:extLst>
          </p:cNvPr>
          <p:cNvSpPr txBox="1"/>
          <p:nvPr/>
        </p:nvSpPr>
        <p:spPr>
          <a:xfrm>
            <a:off x="4509755" y="4674885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10"/>
              </a:rPr>
              <a:t>Vers les listes : https://www.afes.fr/afes/liste-de-diffusion/</a:t>
            </a:r>
            <a:r>
              <a:rPr lang="fr-FR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628116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45"/>
          <p:cNvSpPr txBox="1">
            <a:spLocks noGrp="1"/>
          </p:cNvSpPr>
          <p:nvPr>
            <p:ph type="title"/>
          </p:nvPr>
        </p:nvSpPr>
        <p:spPr>
          <a:xfrm>
            <a:off x="395025" y="1234250"/>
            <a:ext cx="3374100" cy="1292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A0581F"/>
                </a:solidFill>
                <a:latin typeface="Livvic"/>
                <a:ea typeface="Livvic"/>
                <a:cs typeface="Livvic"/>
                <a:sym typeface="Livvic"/>
              </a:rPr>
              <a:t>NOS RÉSEAUX </a:t>
            </a:r>
            <a:endParaRPr b="1" dirty="0">
              <a:solidFill>
                <a:srgbClr val="A0581F"/>
              </a:solidFill>
              <a:latin typeface="Livvic"/>
              <a:ea typeface="Livvic"/>
              <a:cs typeface="Livvic"/>
              <a:sym typeface="Livv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A0581F"/>
                </a:solidFill>
                <a:latin typeface="Livvic"/>
                <a:ea typeface="Livvic"/>
                <a:cs typeface="Livvic"/>
                <a:sym typeface="Livvic"/>
              </a:rPr>
              <a:t>SOCIAUX</a:t>
            </a:r>
            <a:endParaRPr b="1" dirty="0">
              <a:solidFill>
                <a:srgbClr val="A0581F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363" name="Google Shape;363;p45"/>
          <p:cNvSpPr/>
          <p:nvPr/>
        </p:nvSpPr>
        <p:spPr>
          <a:xfrm>
            <a:off x="933438" y="2677075"/>
            <a:ext cx="2229933" cy="79198"/>
          </a:xfrm>
          <a:custGeom>
            <a:avLst/>
            <a:gdLst/>
            <a:ahLst/>
            <a:cxnLst/>
            <a:rect l="l" t="t" r="r" b="b"/>
            <a:pathLst>
              <a:path w="62687" h="2227" extrusionOk="0">
                <a:moveTo>
                  <a:pt x="0" y="0"/>
                </a:moveTo>
                <a:lnTo>
                  <a:pt x="0" y="739"/>
                </a:lnTo>
                <a:cubicBezTo>
                  <a:pt x="1107" y="739"/>
                  <a:pt x="1655" y="1072"/>
                  <a:pt x="2227" y="1429"/>
                </a:cubicBezTo>
                <a:cubicBezTo>
                  <a:pt x="2834" y="1798"/>
                  <a:pt x="3513" y="2227"/>
                  <a:pt x="4822" y="2227"/>
                </a:cubicBezTo>
                <a:cubicBezTo>
                  <a:pt x="6132" y="2227"/>
                  <a:pt x="6822" y="1798"/>
                  <a:pt x="7430" y="1429"/>
                </a:cubicBezTo>
                <a:cubicBezTo>
                  <a:pt x="8013" y="1072"/>
                  <a:pt x="8549" y="739"/>
                  <a:pt x="9644" y="739"/>
                </a:cubicBezTo>
                <a:cubicBezTo>
                  <a:pt x="10752" y="739"/>
                  <a:pt x="11299" y="1072"/>
                  <a:pt x="11871" y="1429"/>
                </a:cubicBezTo>
                <a:cubicBezTo>
                  <a:pt x="12478" y="1798"/>
                  <a:pt x="13157" y="2227"/>
                  <a:pt x="14466" y="2227"/>
                </a:cubicBezTo>
                <a:cubicBezTo>
                  <a:pt x="15776" y="2227"/>
                  <a:pt x="16467" y="1798"/>
                  <a:pt x="17074" y="1429"/>
                </a:cubicBezTo>
                <a:cubicBezTo>
                  <a:pt x="17657" y="1072"/>
                  <a:pt x="18193" y="739"/>
                  <a:pt x="19288" y="739"/>
                </a:cubicBezTo>
                <a:cubicBezTo>
                  <a:pt x="20396" y="739"/>
                  <a:pt x="20943" y="1072"/>
                  <a:pt x="21515" y="1429"/>
                </a:cubicBezTo>
                <a:cubicBezTo>
                  <a:pt x="22122" y="1798"/>
                  <a:pt x="22801" y="2227"/>
                  <a:pt x="24110" y="2227"/>
                </a:cubicBezTo>
                <a:cubicBezTo>
                  <a:pt x="25420" y="2227"/>
                  <a:pt x="26111" y="1798"/>
                  <a:pt x="26718" y="1429"/>
                </a:cubicBezTo>
                <a:cubicBezTo>
                  <a:pt x="27301" y="1072"/>
                  <a:pt x="27837" y="739"/>
                  <a:pt x="28932" y="739"/>
                </a:cubicBezTo>
                <a:cubicBezTo>
                  <a:pt x="30040" y="739"/>
                  <a:pt x="30587" y="1072"/>
                  <a:pt x="31159" y="1429"/>
                </a:cubicBezTo>
                <a:cubicBezTo>
                  <a:pt x="31766" y="1798"/>
                  <a:pt x="32445" y="2227"/>
                  <a:pt x="33754" y="2227"/>
                </a:cubicBezTo>
                <a:cubicBezTo>
                  <a:pt x="35064" y="2227"/>
                  <a:pt x="35755" y="1798"/>
                  <a:pt x="36362" y="1429"/>
                </a:cubicBezTo>
                <a:cubicBezTo>
                  <a:pt x="36945" y="1072"/>
                  <a:pt x="37481" y="739"/>
                  <a:pt x="38576" y="739"/>
                </a:cubicBezTo>
                <a:cubicBezTo>
                  <a:pt x="39684" y="739"/>
                  <a:pt x="40231" y="1072"/>
                  <a:pt x="40803" y="1429"/>
                </a:cubicBezTo>
                <a:cubicBezTo>
                  <a:pt x="41410" y="1798"/>
                  <a:pt x="42089" y="2227"/>
                  <a:pt x="43398" y="2227"/>
                </a:cubicBezTo>
                <a:cubicBezTo>
                  <a:pt x="44708" y="2227"/>
                  <a:pt x="45399" y="1798"/>
                  <a:pt x="46006" y="1429"/>
                </a:cubicBezTo>
                <a:cubicBezTo>
                  <a:pt x="46589" y="1072"/>
                  <a:pt x="47125" y="739"/>
                  <a:pt x="48220" y="739"/>
                </a:cubicBezTo>
                <a:cubicBezTo>
                  <a:pt x="49328" y="739"/>
                  <a:pt x="49875" y="1072"/>
                  <a:pt x="50447" y="1429"/>
                </a:cubicBezTo>
                <a:cubicBezTo>
                  <a:pt x="51054" y="1798"/>
                  <a:pt x="51733" y="2227"/>
                  <a:pt x="53043" y="2227"/>
                </a:cubicBezTo>
                <a:cubicBezTo>
                  <a:pt x="54352" y="2227"/>
                  <a:pt x="55043" y="1798"/>
                  <a:pt x="55650" y="1429"/>
                </a:cubicBezTo>
                <a:cubicBezTo>
                  <a:pt x="56233" y="1072"/>
                  <a:pt x="56769" y="739"/>
                  <a:pt x="57865" y="739"/>
                </a:cubicBezTo>
                <a:cubicBezTo>
                  <a:pt x="58972" y="739"/>
                  <a:pt x="59520" y="1072"/>
                  <a:pt x="60091" y="1429"/>
                </a:cubicBezTo>
                <a:cubicBezTo>
                  <a:pt x="60698" y="1798"/>
                  <a:pt x="61377" y="2227"/>
                  <a:pt x="62687" y="2227"/>
                </a:cubicBezTo>
                <a:lnTo>
                  <a:pt x="62687" y="1489"/>
                </a:lnTo>
                <a:cubicBezTo>
                  <a:pt x="61591" y="1489"/>
                  <a:pt x="61044" y="1155"/>
                  <a:pt x="60472" y="798"/>
                </a:cubicBezTo>
                <a:cubicBezTo>
                  <a:pt x="59865" y="429"/>
                  <a:pt x="59174" y="0"/>
                  <a:pt x="57865" y="0"/>
                </a:cubicBezTo>
                <a:cubicBezTo>
                  <a:pt x="56555" y="0"/>
                  <a:pt x="55876" y="429"/>
                  <a:pt x="55269" y="798"/>
                </a:cubicBezTo>
                <a:cubicBezTo>
                  <a:pt x="54686" y="1155"/>
                  <a:pt x="54150" y="1489"/>
                  <a:pt x="53043" y="1489"/>
                </a:cubicBezTo>
                <a:cubicBezTo>
                  <a:pt x="51947" y="1489"/>
                  <a:pt x="51399" y="1155"/>
                  <a:pt x="50828" y="798"/>
                </a:cubicBezTo>
                <a:cubicBezTo>
                  <a:pt x="50221" y="429"/>
                  <a:pt x="49530" y="0"/>
                  <a:pt x="48220" y="0"/>
                </a:cubicBezTo>
                <a:cubicBezTo>
                  <a:pt x="46911" y="0"/>
                  <a:pt x="46232" y="429"/>
                  <a:pt x="45625" y="798"/>
                </a:cubicBezTo>
                <a:cubicBezTo>
                  <a:pt x="45042" y="1155"/>
                  <a:pt x="44506" y="1489"/>
                  <a:pt x="43398" y="1489"/>
                </a:cubicBezTo>
                <a:cubicBezTo>
                  <a:pt x="42303" y="1489"/>
                  <a:pt x="41755" y="1155"/>
                  <a:pt x="41184" y="798"/>
                </a:cubicBezTo>
                <a:cubicBezTo>
                  <a:pt x="40577" y="429"/>
                  <a:pt x="39886" y="0"/>
                  <a:pt x="38576" y="0"/>
                </a:cubicBezTo>
                <a:cubicBezTo>
                  <a:pt x="37267" y="0"/>
                  <a:pt x="36588" y="429"/>
                  <a:pt x="35981" y="798"/>
                </a:cubicBezTo>
                <a:cubicBezTo>
                  <a:pt x="35397" y="1155"/>
                  <a:pt x="34862" y="1489"/>
                  <a:pt x="33754" y="1489"/>
                </a:cubicBezTo>
                <a:cubicBezTo>
                  <a:pt x="32659" y="1489"/>
                  <a:pt x="32111" y="1155"/>
                  <a:pt x="31540" y="798"/>
                </a:cubicBezTo>
                <a:cubicBezTo>
                  <a:pt x="30933" y="429"/>
                  <a:pt x="30242" y="0"/>
                  <a:pt x="28932" y="0"/>
                </a:cubicBezTo>
                <a:cubicBezTo>
                  <a:pt x="27623" y="0"/>
                  <a:pt x="26944" y="429"/>
                  <a:pt x="26337" y="798"/>
                </a:cubicBezTo>
                <a:cubicBezTo>
                  <a:pt x="25753" y="1155"/>
                  <a:pt x="25218" y="1489"/>
                  <a:pt x="24110" y="1489"/>
                </a:cubicBezTo>
                <a:cubicBezTo>
                  <a:pt x="23015" y="1489"/>
                  <a:pt x="22467" y="1155"/>
                  <a:pt x="21896" y="798"/>
                </a:cubicBezTo>
                <a:cubicBezTo>
                  <a:pt x="21289" y="429"/>
                  <a:pt x="20598" y="0"/>
                  <a:pt x="19288" y="0"/>
                </a:cubicBezTo>
                <a:cubicBezTo>
                  <a:pt x="17979" y="0"/>
                  <a:pt x="17300" y="429"/>
                  <a:pt x="16693" y="798"/>
                </a:cubicBezTo>
                <a:cubicBezTo>
                  <a:pt x="16109" y="1155"/>
                  <a:pt x="15574" y="1489"/>
                  <a:pt x="14466" y="1489"/>
                </a:cubicBezTo>
                <a:cubicBezTo>
                  <a:pt x="13371" y="1489"/>
                  <a:pt x="12823" y="1155"/>
                  <a:pt x="12252" y="798"/>
                </a:cubicBezTo>
                <a:cubicBezTo>
                  <a:pt x="11644" y="429"/>
                  <a:pt x="10954" y="0"/>
                  <a:pt x="9644" y="0"/>
                </a:cubicBezTo>
                <a:cubicBezTo>
                  <a:pt x="8335" y="0"/>
                  <a:pt x="7656" y="429"/>
                  <a:pt x="7049" y="798"/>
                </a:cubicBezTo>
                <a:cubicBezTo>
                  <a:pt x="6465" y="1155"/>
                  <a:pt x="5929" y="1489"/>
                  <a:pt x="4822" y="1489"/>
                </a:cubicBezTo>
                <a:cubicBezTo>
                  <a:pt x="3727" y="1489"/>
                  <a:pt x="3179" y="1155"/>
                  <a:pt x="2608" y="798"/>
                </a:cubicBezTo>
                <a:cubicBezTo>
                  <a:pt x="2000" y="429"/>
                  <a:pt x="1310" y="0"/>
                  <a:pt x="0" y="0"/>
                </a:cubicBezTo>
                <a:close/>
              </a:path>
            </a:pathLst>
          </a:custGeom>
          <a:solidFill>
            <a:srgbClr val="A058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5" name="Google Shape;365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7886" y="3384141"/>
            <a:ext cx="704100" cy="704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977886" y="1230165"/>
            <a:ext cx="704100" cy="704072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45"/>
          <p:cNvSpPr txBox="1">
            <a:spLocks noGrp="1"/>
          </p:cNvSpPr>
          <p:nvPr>
            <p:ph type="subTitle" idx="8"/>
          </p:nvPr>
        </p:nvSpPr>
        <p:spPr>
          <a:xfrm>
            <a:off x="5980631" y="3332455"/>
            <a:ext cx="2624400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rgbClr val="047B3E"/>
                </a:solidFill>
                <a:latin typeface="Calibri"/>
                <a:ea typeface="Calibri"/>
                <a:cs typeface="Calibri"/>
                <a:sym typeface="Calibri"/>
                <a:hlinkClick r:id="rId5"/>
              </a:rPr>
              <a:t>Instagram</a:t>
            </a:r>
            <a:r>
              <a:rPr lang="en" sz="1700" b="1" dirty="0">
                <a:solidFill>
                  <a:srgbClr val="047B3E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 </a:t>
            </a:r>
            <a:endParaRPr sz="1700" b="1" dirty="0">
              <a:solidFill>
                <a:srgbClr val="047B3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Pour les événements et les coulisses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p45"/>
          <p:cNvSpPr txBox="1">
            <a:spLocks noGrp="1"/>
          </p:cNvSpPr>
          <p:nvPr>
            <p:ph type="subTitle" idx="8"/>
          </p:nvPr>
        </p:nvSpPr>
        <p:spPr>
          <a:xfrm>
            <a:off x="5901900" y="1224142"/>
            <a:ext cx="2827350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rgbClr val="047B3E"/>
                </a:solidFill>
                <a:latin typeface="Calibri"/>
                <a:ea typeface="Calibri"/>
                <a:cs typeface="Calibri"/>
                <a:sym typeface="Calibri"/>
                <a:hlinkClick r:id="rId7"/>
              </a:rPr>
              <a:t>Facebook</a:t>
            </a:r>
            <a:endParaRPr sz="1700" b="1" dirty="0">
              <a:solidFill>
                <a:srgbClr val="047B3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Pour les actualités et événements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70" name="Google Shape;370;p4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653501" y="240109"/>
            <a:ext cx="1248399" cy="702233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45"/>
          <p:cNvSpPr txBox="1">
            <a:spLocks noGrp="1"/>
          </p:cNvSpPr>
          <p:nvPr>
            <p:ph type="subTitle" idx="8"/>
          </p:nvPr>
        </p:nvSpPr>
        <p:spPr>
          <a:xfrm>
            <a:off x="5901900" y="206235"/>
            <a:ext cx="2624400" cy="70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rgbClr val="047B3E"/>
                </a:solidFill>
                <a:latin typeface="Calibri"/>
                <a:ea typeface="Calibri"/>
                <a:cs typeface="Calibri"/>
                <a:sym typeface="Calibri"/>
                <a:hlinkClick r:id="rId9"/>
              </a:rPr>
              <a:t>LinkedIn</a:t>
            </a:r>
            <a:endParaRPr sz="1700" b="1" dirty="0">
              <a:solidFill>
                <a:srgbClr val="047B3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Pour les professionnels et la vie associative</a:t>
            </a:r>
            <a:endParaRPr sz="14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373;p45"/>
          <p:cNvSpPr txBox="1">
            <a:spLocks noGrp="1"/>
          </p:cNvSpPr>
          <p:nvPr>
            <p:ph type="subTitle" idx="3"/>
          </p:nvPr>
        </p:nvSpPr>
        <p:spPr>
          <a:xfrm>
            <a:off x="624514" y="3117552"/>
            <a:ext cx="2915122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rgbClr val="047B3E"/>
                </a:solidFill>
                <a:latin typeface="Livvic"/>
                <a:ea typeface="Livvic"/>
                <a:cs typeface="Livvic"/>
                <a:sym typeface="Livvic"/>
              </a:rPr>
              <a:t>Restons en contact, abonnez-vous à celui que vous utilisez déjà !</a:t>
            </a:r>
            <a:endParaRPr sz="1800" b="1" dirty="0">
              <a:solidFill>
                <a:srgbClr val="047B3E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pic>
        <p:nvPicPr>
          <p:cNvPr id="5" name="Image 4" descr="Une image contenant Graphique, logo, symbole, cercle&#10;&#10;Description générée automatiquement">
            <a:extLst>
              <a:ext uri="{FF2B5EF4-FFF2-40B4-BE49-F238E27FC236}">
                <a16:creationId xmlns:a16="http://schemas.microsoft.com/office/drawing/2014/main" id="{1F6FA3E7-1EE8-49CA-7ED5-208F3A8567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77886" y="2441767"/>
            <a:ext cx="707152" cy="707152"/>
          </a:xfrm>
          <a:prstGeom prst="rect">
            <a:avLst/>
          </a:prstGeom>
        </p:spPr>
      </p:pic>
      <p:sp>
        <p:nvSpPr>
          <p:cNvPr id="6" name="Google Shape;367;p45">
            <a:extLst>
              <a:ext uri="{FF2B5EF4-FFF2-40B4-BE49-F238E27FC236}">
                <a16:creationId xmlns:a16="http://schemas.microsoft.com/office/drawing/2014/main" id="{71402F2C-19B4-37CE-1FB9-24A7CDD9825E}"/>
              </a:ext>
            </a:extLst>
          </p:cNvPr>
          <p:cNvSpPr txBox="1">
            <a:spLocks/>
          </p:cNvSpPr>
          <p:nvPr/>
        </p:nvSpPr>
        <p:spPr>
          <a:xfrm>
            <a:off x="6003375" y="2324644"/>
            <a:ext cx="2624400" cy="7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0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marR="0" lvl="1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1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marR="0" lvl="2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1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1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marR="0" lvl="4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1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marR="0" lvl="5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1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marR="0" lvl="6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1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marR="0" lvl="7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1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marR="0" lvl="8" indent="-330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IBM Plex Sans"/>
              <a:buNone/>
              <a:defRPr sz="1600" b="1" i="0" u="none" strike="noStrike" cap="none">
                <a:solidFill>
                  <a:schemeClr val="dk2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indent="0"/>
            <a:r>
              <a:rPr lang="fr-FR" sz="1700" b="1" dirty="0" err="1">
                <a:solidFill>
                  <a:srgbClr val="047B3E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Youtube</a:t>
            </a:r>
            <a:endParaRPr lang="fr-FR" sz="1700" b="1" dirty="0">
              <a:solidFill>
                <a:srgbClr val="047B3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indent="0"/>
            <a:r>
              <a:rPr lang="fr-FR" sz="1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Pour vivre et revivre nos événements</a:t>
            </a:r>
          </a:p>
        </p:txBody>
      </p:sp>
    </p:spTree>
    <p:extLst>
      <p:ext uri="{BB962C8B-B14F-4D97-AF65-F5344CB8AC3E}">
        <p14:creationId xmlns:p14="http://schemas.microsoft.com/office/powerpoint/2010/main" val="790014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500;p17"/>
          <p:cNvSpPr/>
          <p:nvPr/>
        </p:nvSpPr>
        <p:spPr>
          <a:xfrm>
            <a:off x="114840" y="91440"/>
            <a:ext cx="6079680" cy="559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t">
            <a:normAutofit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fr-FR" sz="2000" b="1" strike="noStrike" spc="-1">
                <a:solidFill>
                  <a:srgbClr val="A0581F"/>
                </a:solidFill>
                <a:latin typeface="Livvic"/>
                <a:ea typeface="Livvic"/>
              </a:rPr>
              <a:t>Nos financeurs</a:t>
            </a:r>
            <a:endParaRPr lang="fr-FR" sz="20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68" name="Google Shape;501;p17"/>
          <p:cNvPicPr/>
          <p:nvPr/>
        </p:nvPicPr>
        <p:blipFill>
          <a:blip r:embed="rId2"/>
          <a:stretch/>
        </p:blipFill>
        <p:spPr>
          <a:xfrm>
            <a:off x="507600" y="556560"/>
            <a:ext cx="5792760" cy="1577520"/>
          </a:xfrm>
          <a:prstGeom prst="rect">
            <a:avLst/>
          </a:prstGeom>
          <a:ln w="0">
            <a:noFill/>
          </a:ln>
        </p:spPr>
      </p:pic>
      <p:pic>
        <p:nvPicPr>
          <p:cNvPr id="469" name="Google Shape;502;p17" descr="Ministère de l'Agriculture (France) — Wikipédia"/>
          <p:cNvPicPr/>
          <p:nvPr/>
        </p:nvPicPr>
        <p:blipFill>
          <a:blip r:embed="rId3"/>
          <a:stretch/>
        </p:blipFill>
        <p:spPr>
          <a:xfrm>
            <a:off x="142920" y="2205360"/>
            <a:ext cx="1405080" cy="887040"/>
          </a:xfrm>
          <a:prstGeom prst="rect">
            <a:avLst/>
          </a:prstGeom>
          <a:ln w="0">
            <a:noFill/>
          </a:ln>
        </p:spPr>
      </p:pic>
      <p:pic>
        <p:nvPicPr>
          <p:cNvPr id="470" name="Google Shape;503;p17" descr="Normandie (région administrative) — Wikipédia"/>
          <p:cNvPicPr/>
          <p:nvPr/>
        </p:nvPicPr>
        <p:blipFill>
          <a:blip r:embed="rId4"/>
          <a:stretch/>
        </p:blipFill>
        <p:spPr>
          <a:xfrm>
            <a:off x="1624680" y="2280600"/>
            <a:ext cx="1004400" cy="840240"/>
          </a:xfrm>
          <a:prstGeom prst="rect">
            <a:avLst/>
          </a:prstGeom>
          <a:ln w="0">
            <a:noFill/>
          </a:ln>
        </p:spPr>
      </p:pic>
      <p:pic>
        <p:nvPicPr>
          <p:cNvPr id="471" name="Google Shape;504;p17"/>
          <p:cNvPicPr/>
          <p:nvPr/>
        </p:nvPicPr>
        <p:blipFill>
          <a:blip r:embed="rId5"/>
          <a:stretch/>
        </p:blipFill>
        <p:spPr>
          <a:xfrm>
            <a:off x="6168960" y="2117160"/>
            <a:ext cx="1384920" cy="432000"/>
          </a:xfrm>
          <a:prstGeom prst="rect">
            <a:avLst/>
          </a:prstGeom>
          <a:ln w="0">
            <a:noFill/>
          </a:ln>
        </p:spPr>
      </p:pic>
      <p:pic>
        <p:nvPicPr>
          <p:cNvPr id="472" name="Google Shape;505;p17" descr="ADEME PACA"/>
          <p:cNvPicPr/>
          <p:nvPr/>
        </p:nvPicPr>
        <p:blipFill>
          <a:blip r:embed="rId6"/>
          <a:stretch/>
        </p:blipFill>
        <p:spPr>
          <a:xfrm>
            <a:off x="7701480" y="1927080"/>
            <a:ext cx="1351080" cy="1351080"/>
          </a:xfrm>
          <a:prstGeom prst="rect">
            <a:avLst/>
          </a:prstGeom>
          <a:ln w="0">
            <a:noFill/>
          </a:ln>
        </p:spPr>
      </p:pic>
      <p:pic>
        <p:nvPicPr>
          <p:cNvPr id="473" name="Google Shape;506;p17"/>
          <p:cNvPicPr/>
          <p:nvPr/>
        </p:nvPicPr>
        <p:blipFill>
          <a:blip r:embed="rId7"/>
          <a:stretch/>
        </p:blipFill>
        <p:spPr>
          <a:xfrm>
            <a:off x="6448320" y="651600"/>
            <a:ext cx="1747440" cy="1213200"/>
          </a:xfrm>
          <a:prstGeom prst="rect">
            <a:avLst/>
          </a:prstGeom>
          <a:ln w="0">
            <a:noFill/>
          </a:ln>
        </p:spPr>
      </p:pic>
      <p:pic>
        <p:nvPicPr>
          <p:cNvPr id="474" name="Google Shape;507;p17" descr="Métropole Rouen Normandie — Wikipédia"/>
          <p:cNvPicPr/>
          <p:nvPr/>
        </p:nvPicPr>
        <p:blipFill>
          <a:blip r:embed="rId8"/>
          <a:stretch/>
        </p:blipFill>
        <p:spPr>
          <a:xfrm>
            <a:off x="3977280" y="2205360"/>
            <a:ext cx="748440" cy="840240"/>
          </a:xfrm>
          <a:prstGeom prst="rect">
            <a:avLst/>
          </a:prstGeom>
          <a:ln w="0">
            <a:noFill/>
          </a:ln>
        </p:spPr>
      </p:pic>
      <p:pic>
        <p:nvPicPr>
          <p:cNvPr id="475" name="Google Shape;508;p17" descr="Blason de Caen la Mer"/>
          <p:cNvPicPr/>
          <p:nvPr/>
        </p:nvPicPr>
        <p:blipFill>
          <a:blip r:embed="rId9"/>
          <a:stretch/>
        </p:blipFill>
        <p:spPr>
          <a:xfrm>
            <a:off x="5061960" y="1958760"/>
            <a:ext cx="942840" cy="690120"/>
          </a:xfrm>
          <a:prstGeom prst="rect">
            <a:avLst/>
          </a:prstGeom>
          <a:ln w="0">
            <a:noFill/>
          </a:ln>
        </p:spPr>
      </p:pic>
      <p:pic>
        <p:nvPicPr>
          <p:cNvPr id="476" name="Google Shape;509;p17" descr="DREAL Normandie | Afigéo"/>
          <p:cNvPicPr/>
          <p:nvPr/>
        </p:nvPicPr>
        <p:blipFill>
          <a:blip r:embed="rId10"/>
          <a:srcRect l="30425" r="27824"/>
          <a:stretch/>
        </p:blipFill>
        <p:spPr>
          <a:xfrm>
            <a:off x="2841480" y="2174760"/>
            <a:ext cx="819720" cy="1005840"/>
          </a:xfrm>
          <a:prstGeom prst="rect">
            <a:avLst/>
          </a:prstGeom>
          <a:ln w="0">
            <a:noFill/>
          </a:ln>
        </p:spPr>
      </p:pic>
      <p:pic>
        <p:nvPicPr>
          <p:cNvPr id="477" name="Google Shape;510;p17" descr="Safer de Normandie"/>
          <p:cNvPicPr/>
          <p:nvPr/>
        </p:nvPicPr>
        <p:blipFill>
          <a:blip r:embed="rId11"/>
          <a:stretch/>
        </p:blipFill>
        <p:spPr>
          <a:xfrm>
            <a:off x="4976640" y="2741760"/>
            <a:ext cx="1149480" cy="536400"/>
          </a:xfrm>
          <a:prstGeom prst="rect">
            <a:avLst/>
          </a:prstGeom>
          <a:ln w="0">
            <a:noFill/>
          </a:ln>
        </p:spPr>
      </p:pic>
      <p:pic>
        <p:nvPicPr>
          <p:cNvPr id="478" name="Google Shape;511;p17" descr="Institut polytechnique UniLaSalle — Wikipédia"/>
          <p:cNvPicPr/>
          <p:nvPr/>
        </p:nvPicPr>
        <p:blipFill>
          <a:blip r:embed="rId12"/>
          <a:stretch/>
        </p:blipFill>
        <p:spPr>
          <a:xfrm>
            <a:off x="6279480" y="2491920"/>
            <a:ext cx="1443240" cy="690120"/>
          </a:xfrm>
          <a:prstGeom prst="rect">
            <a:avLst/>
          </a:prstGeom>
          <a:ln w="0">
            <a:noFill/>
          </a:ln>
        </p:spPr>
      </p:pic>
      <p:pic>
        <p:nvPicPr>
          <p:cNvPr id="3" name="Image 2" descr="Une image contenant texte, capture d’écran, Police&#10;&#10;Le contenu généré par l’IA peut être incorrect.">
            <a:extLst>
              <a:ext uri="{FF2B5EF4-FFF2-40B4-BE49-F238E27FC236}">
                <a16:creationId xmlns:a16="http://schemas.microsoft.com/office/drawing/2014/main" id="{3186C86D-6153-1185-302E-BF7B3435D1E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l="22105"/>
          <a:stretch>
            <a:fillRect/>
          </a:stretch>
        </p:blipFill>
        <p:spPr>
          <a:xfrm>
            <a:off x="474361" y="3495600"/>
            <a:ext cx="8195278" cy="1504605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5" name="Google Shape;1175;p102"/>
          <p:cNvSpPr/>
          <p:nvPr/>
        </p:nvSpPr>
        <p:spPr>
          <a:xfrm>
            <a:off x="3214650" y="0"/>
            <a:ext cx="27147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6" name="Google Shape;1176;p102"/>
          <p:cNvSpPr txBox="1">
            <a:spLocks noGrp="1"/>
          </p:cNvSpPr>
          <p:nvPr>
            <p:ph type="ctrTitle"/>
          </p:nvPr>
        </p:nvSpPr>
        <p:spPr>
          <a:xfrm>
            <a:off x="1727399" y="934575"/>
            <a:ext cx="5689200" cy="126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 b="1" dirty="0">
                <a:solidFill>
                  <a:srgbClr val="A0581F"/>
                </a:solidFill>
                <a:latin typeface="Livvic"/>
                <a:ea typeface="Livvic"/>
                <a:cs typeface="Livvic"/>
                <a:sym typeface="Livvic"/>
              </a:rPr>
              <a:t>MERCI</a:t>
            </a:r>
            <a:br>
              <a:rPr lang="en" sz="4200" b="1" dirty="0">
                <a:solidFill>
                  <a:srgbClr val="A0581F"/>
                </a:solidFill>
                <a:latin typeface="Livvic"/>
                <a:ea typeface="Livvic"/>
                <a:cs typeface="Livvic"/>
                <a:sym typeface="Livvic"/>
              </a:rPr>
            </a:br>
            <a:br>
              <a:rPr lang="en" sz="2000" b="1" dirty="0">
                <a:solidFill>
                  <a:srgbClr val="A0581F"/>
                </a:solidFill>
                <a:latin typeface="Livvic"/>
                <a:ea typeface="Livvic"/>
                <a:cs typeface="Livvic"/>
                <a:sym typeface="Livvic"/>
              </a:rPr>
            </a:br>
            <a:r>
              <a:rPr lang="en" sz="2000" b="1" dirty="0">
                <a:solidFill>
                  <a:srgbClr val="A0581F"/>
                </a:solidFill>
                <a:latin typeface="Livvic"/>
                <a:ea typeface="Livvic"/>
                <a:cs typeface="Livvic"/>
                <a:sym typeface="Livvic"/>
              </a:rPr>
              <a:t>Rendez-vous sur </a:t>
            </a:r>
            <a:br>
              <a:rPr lang="en" sz="2000" b="1" dirty="0">
                <a:solidFill>
                  <a:srgbClr val="A0581F"/>
                </a:solidFill>
                <a:latin typeface="Livvic"/>
                <a:ea typeface="Livvic"/>
                <a:cs typeface="Livvic"/>
                <a:sym typeface="Livvic"/>
              </a:rPr>
            </a:br>
            <a:r>
              <a:rPr lang="en" sz="2000" b="1" dirty="0">
                <a:solidFill>
                  <a:srgbClr val="A0581F"/>
                </a:solidFill>
                <a:latin typeface="Livvic"/>
                <a:ea typeface="Livvic"/>
                <a:cs typeface="Livvic"/>
                <a:sym typeface="Livvic"/>
                <a:hlinkClick r:id="rId4"/>
              </a:rPr>
              <a:t>www.afes.fr</a:t>
            </a:r>
            <a:endParaRPr sz="2000" b="1" dirty="0">
              <a:solidFill>
                <a:srgbClr val="A0581F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pic>
        <p:nvPicPr>
          <p:cNvPr id="1177" name="Google Shape;1177;p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95362" y="2943225"/>
            <a:ext cx="1753275" cy="1753275"/>
          </a:xfrm>
          <a:prstGeom prst="rect">
            <a:avLst/>
          </a:prstGeom>
          <a:noFill/>
          <a:ln>
            <a:noFill/>
          </a:ln>
        </p:spPr>
      </p:pic>
      <p:sp>
        <p:nvSpPr>
          <p:cNvPr id="1178" name="Google Shape;1178;p102"/>
          <p:cNvSpPr/>
          <p:nvPr/>
        </p:nvSpPr>
        <p:spPr>
          <a:xfrm rot="10800000" flipH="1">
            <a:off x="3881100" y="2531810"/>
            <a:ext cx="1422525" cy="93300"/>
          </a:xfrm>
          <a:custGeom>
            <a:avLst/>
            <a:gdLst/>
            <a:ahLst/>
            <a:cxnLst/>
            <a:rect l="l" t="t" r="r" b="b"/>
            <a:pathLst>
              <a:path w="62687" h="2227" extrusionOk="0">
                <a:moveTo>
                  <a:pt x="0" y="0"/>
                </a:moveTo>
                <a:lnTo>
                  <a:pt x="0" y="739"/>
                </a:lnTo>
                <a:cubicBezTo>
                  <a:pt x="1107" y="739"/>
                  <a:pt x="1655" y="1072"/>
                  <a:pt x="2227" y="1429"/>
                </a:cubicBezTo>
                <a:cubicBezTo>
                  <a:pt x="2834" y="1798"/>
                  <a:pt x="3513" y="2227"/>
                  <a:pt x="4822" y="2227"/>
                </a:cubicBezTo>
                <a:cubicBezTo>
                  <a:pt x="6132" y="2227"/>
                  <a:pt x="6822" y="1798"/>
                  <a:pt x="7430" y="1429"/>
                </a:cubicBezTo>
                <a:cubicBezTo>
                  <a:pt x="8013" y="1072"/>
                  <a:pt x="8549" y="739"/>
                  <a:pt x="9644" y="739"/>
                </a:cubicBezTo>
                <a:cubicBezTo>
                  <a:pt x="10752" y="739"/>
                  <a:pt x="11299" y="1072"/>
                  <a:pt x="11871" y="1429"/>
                </a:cubicBezTo>
                <a:cubicBezTo>
                  <a:pt x="12478" y="1798"/>
                  <a:pt x="13157" y="2227"/>
                  <a:pt x="14466" y="2227"/>
                </a:cubicBezTo>
                <a:cubicBezTo>
                  <a:pt x="15776" y="2227"/>
                  <a:pt x="16467" y="1798"/>
                  <a:pt x="17074" y="1429"/>
                </a:cubicBezTo>
                <a:cubicBezTo>
                  <a:pt x="17657" y="1072"/>
                  <a:pt x="18193" y="739"/>
                  <a:pt x="19288" y="739"/>
                </a:cubicBezTo>
                <a:cubicBezTo>
                  <a:pt x="20396" y="739"/>
                  <a:pt x="20943" y="1072"/>
                  <a:pt x="21515" y="1429"/>
                </a:cubicBezTo>
                <a:cubicBezTo>
                  <a:pt x="22122" y="1798"/>
                  <a:pt x="22801" y="2227"/>
                  <a:pt x="24110" y="2227"/>
                </a:cubicBezTo>
                <a:cubicBezTo>
                  <a:pt x="25420" y="2227"/>
                  <a:pt x="26111" y="1798"/>
                  <a:pt x="26718" y="1429"/>
                </a:cubicBezTo>
                <a:cubicBezTo>
                  <a:pt x="27301" y="1072"/>
                  <a:pt x="27837" y="739"/>
                  <a:pt x="28932" y="739"/>
                </a:cubicBezTo>
                <a:cubicBezTo>
                  <a:pt x="30040" y="739"/>
                  <a:pt x="30587" y="1072"/>
                  <a:pt x="31159" y="1429"/>
                </a:cubicBezTo>
                <a:cubicBezTo>
                  <a:pt x="31766" y="1798"/>
                  <a:pt x="32445" y="2227"/>
                  <a:pt x="33754" y="2227"/>
                </a:cubicBezTo>
                <a:cubicBezTo>
                  <a:pt x="35064" y="2227"/>
                  <a:pt x="35755" y="1798"/>
                  <a:pt x="36362" y="1429"/>
                </a:cubicBezTo>
                <a:cubicBezTo>
                  <a:pt x="36945" y="1072"/>
                  <a:pt x="37481" y="739"/>
                  <a:pt x="38576" y="739"/>
                </a:cubicBezTo>
                <a:cubicBezTo>
                  <a:pt x="39684" y="739"/>
                  <a:pt x="40231" y="1072"/>
                  <a:pt x="40803" y="1429"/>
                </a:cubicBezTo>
                <a:cubicBezTo>
                  <a:pt x="41410" y="1798"/>
                  <a:pt x="42089" y="2227"/>
                  <a:pt x="43398" y="2227"/>
                </a:cubicBezTo>
                <a:cubicBezTo>
                  <a:pt x="44708" y="2227"/>
                  <a:pt x="45399" y="1798"/>
                  <a:pt x="46006" y="1429"/>
                </a:cubicBezTo>
                <a:cubicBezTo>
                  <a:pt x="46589" y="1072"/>
                  <a:pt x="47125" y="739"/>
                  <a:pt x="48220" y="739"/>
                </a:cubicBezTo>
                <a:cubicBezTo>
                  <a:pt x="49328" y="739"/>
                  <a:pt x="49875" y="1072"/>
                  <a:pt x="50447" y="1429"/>
                </a:cubicBezTo>
                <a:cubicBezTo>
                  <a:pt x="51054" y="1798"/>
                  <a:pt x="51733" y="2227"/>
                  <a:pt x="53043" y="2227"/>
                </a:cubicBezTo>
                <a:cubicBezTo>
                  <a:pt x="54352" y="2227"/>
                  <a:pt x="55043" y="1798"/>
                  <a:pt x="55650" y="1429"/>
                </a:cubicBezTo>
                <a:cubicBezTo>
                  <a:pt x="56233" y="1072"/>
                  <a:pt x="56769" y="739"/>
                  <a:pt x="57865" y="739"/>
                </a:cubicBezTo>
                <a:cubicBezTo>
                  <a:pt x="58972" y="739"/>
                  <a:pt x="59520" y="1072"/>
                  <a:pt x="60091" y="1429"/>
                </a:cubicBezTo>
                <a:cubicBezTo>
                  <a:pt x="60698" y="1798"/>
                  <a:pt x="61377" y="2227"/>
                  <a:pt x="62687" y="2227"/>
                </a:cubicBezTo>
                <a:lnTo>
                  <a:pt x="62687" y="1489"/>
                </a:lnTo>
                <a:cubicBezTo>
                  <a:pt x="61591" y="1489"/>
                  <a:pt x="61044" y="1155"/>
                  <a:pt x="60472" y="798"/>
                </a:cubicBezTo>
                <a:cubicBezTo>
                  <a:pt x="59865" y="429"/>
                  <a:pt x="59174" y="0"/>
                  <a:pt x="57865" y="0"/>
                </a:cubicBezTo>
                <a:cubicBezTo>
                  <a:pt x="56555" y="0"/>
                  <a:pt x="55876" y="429"/>
                  <a:pt x="55269" y="798"/>
                </a:cubicBezTo>
                <a:cubicBezTo>
                  <a:pt x="54686" y="1155"/>
                  <a:pt x="54150" y="1489"/>
                  <a:pt x="53043" y="1489"/>
                </a:cubicBezTo>
                <a:cubicBezTo>
                  <a:pt x="51947" y="1489"/>
                  <a:pt x="51399" y="1155"/>
                  <a:pt x="50828" y="798"/>
                </a:cubicBezTo>
                <a:cubicBezTo>
                  <a:pt x="50221" y="429"/>
                  <a:pt x="49530" y="0"/>
                  <a:pt x="48220" y="0"/>
                </a:cubicBezTo>
                <a:cubicBezTo>
                  <a:pt x="46911" y="0"/>
                  <a:pt x="46232" y="429"/>
                  <a:pt x="45625" y="798"/>
                </a:cubicBezTo>
                <a:cubicBezTo>
                  <a:pt x="45042" y="1155"/>
                  <a:pt x="44506" y="1489"/>
                  <a:pt x="43398" y="1489"/>
                </a:cubicBezTo>
                <a:cubicBezTo>
                  <a:pt x="42303" y="1489"/>
                  <a:pt x="41755" y="1155"/>
                  <a:pt x="41184" y="798"/>
                </a:cubicBezTo>
                <a:cubicBezTo>
                  <a:pt x="40577" y="429"/>
                  <a:pt x="39886" y="0"/>
                  <a:pt x="38576" y="0"/>
                </a:cubicBezTo>
                <a:cubicBezTo>
                  <a:pt x="37267" y="0"/>
                  <a:pt x="36588" y="429"/>
                  <a:pt x="35981" y="798"/>
                </a:cubicBezTo>
                <a:cubicBezTo>
                  <a:pt x="35397" y="1155"/>
                  <a:pt x="34862" y="1489"/>
                  <a:pt x="33754" y="1489"/>
                </a:cubicBezTo>
                <a:cubicBezTo>
                  <a:pt x="32659" y="1489"/>
                  <a:pt x="32111" y="1155"/>
                  <a:pt x="31540" y="798"/>
                </a:cubicBezTo>
                <a:cubicBezTo>
                  <a:pt x="30933" y="429"/>
                  <a:pt x="30242" y="0"/>
                  <a:pt x="28932" y="0"/>
                </a:cubicBezTo>
                <a:cubicBezTo>
                  <a:pt x="27623" y="0"/>
                  <a:pt x="26944" y="429"/>
                  <a:pt x="26337" y="798"/>
                </a:cubicBezTo>
                <a:cubicBezTo>
                  <a:pt x="25753" y="1155"/>
                  <a:pt x="25218" y="1489"/>
                  <a:pt x="24110" y="1489"/>
                </a:cubicBezTo>
                <a:cubicBezTo>
                  <a:pt x="23015" y="1489"/>
                  <a:pt x="22467" y="1155"/>
                  <a:pt x="21896" y="798"/>
                </a:cubicBezTo>
                <a:cubicBezTo>
                  <a:pt x="21289" y="429"/>
                  <a:pt x="20598" y="0"/>
                  <a:pt x="19288" y="0"/>
                </a:cubicBezTo>
                <a:cubicBezTo>
                  <a:pt x="17979" y="0"/>
                  <a:pt x="17300" y="429"/>
                  <a:pt x="16693" y="798"/>
                </a:cubicBezTo>
                <a:cubicBezTo>
                  <a:pt x="16109" y="1155"/>
                  <a:pt x="15574" y="1489"/>
                  <a:pt x="14466" y="1489"/>
                </a:cubicBezTo>
                <a:cubicBezTo>
                  <a:pt x="13371" y="1489"/>
                  <a:pt x="12823" y="1155"/>
                  <a:pt x="12252" y="798"/>
                </a:cubicBezTo>
                <a:cubicBezTo>
                  <a:pt x="11644" y="429"/>
                  <a:pt x="10954" y="0"/>
                  <a:pt x="9644" y="0"/>
                </a:cubicBezTo>
                <a:cubicBezTo>
                  <a:pt x="8335" y="0"/>
                  <a:pt x="7656" y="429"/>
                  <a:pt x="7049" y="798"/>
                </a:cubicBezTo>
                <a:cubicBezTo>
                  <a:pt x="6465" y="1155"/>
                  <a:pt x="5929" y="1489"/>
                  <a:pt x="4822" y="1489"/>
                </a:cubicBezTo>
                <a:cubicBezTo>
                  <a:pt x="3727" y="1489"/>
                  <a:pt x="3179" y="1155"/>
                  <a:pt x="2608" y="798"/>
                </a:cubicBezTo>
                <a:cubicBezTo>
                  <a:pt x="2000" y="429"/>
                  <a:pt x="1310" y="0"/>
                  <a:pt x="0" y="0"/>
                </a:cubicBezTo>
                <a:close/>
              </a:path>
            </a:pathLst>
          </a:custGeom>
          <a:solidFill>
            <a:srgbClr val="A058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54;p8"/>
          <p:cNvSpPr/>
          <p:nvPr/>
        </p:nvSpPr>
        <p:spPr>
          <a:xfrm>
            <a:off x="57960" y="805320"/>
            <a:ext cx="9027720" cy="4295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fr-FR" sz="1200" b="0" i="1" strike="noStrike" spc="-1">
                <a:solidFill>
                  <a:srgbClr val="000000"/>
                </a:solidFill>
                <a:latin typeface="Livvic"/>
                <a:ea typeface="Livvic"/>
              </a:rPr>
              <a:t>En 2034, l’AFES est une société </a:t>
            </a:r>
            <a:r>
              <a:rPr lang="fr-FR" sz="1200" b="1" i="1" strike="noStrike" spc="-1">
                <a:solidFill>
                  <a:srgbClr val="000000"/>
                </a:solidFill>
                <a:latin typeface="Livvic"/>
                <a:ea typeface="Livvic"/>
              </a:rPr>
              <a:t>savante</a:t>
            </a:r>
            <a:r>
              <a:rPr lang="fr-FR" sz="1200" b="0" i="1" strike="noStrike" spc="-1">
                <a:solidFill>
                  <a:srgbClr val="000000"/>
                </a:solidFill>
                <a:latin typeface="Livvic"/>
                <a:ea typeface="Livvic"/>
              </a:rPr>
              <a:t>, </a:t>
            </a:r>
            <a:r>
              <a:rPr lang="fr-FR" sz="1200" b="1" i="1" strike="noStrike" spc="-1">
                <a:solidFill>
                  <a:srgbClr val="000000"/>
                </a:solidFill>
                <a:latin typeface="Livvic"/>
                <a:ea typeface="Livvic"/>
              </a:rPr>
              <a:t>toujours référente sur la capitalisation et la diffusion </a:t>
            </a:r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fr-FR" sz="1200" b="1" i="1" strike="noStrike" spc="-1">
                <a:solidFill>
                  <a:srgbClr val="000000"/>
                </a:solidFill>
                <a:latin typeface="Livvic"/>
                <a:ea typeface="Livvic"/>
              </a:rPr>
              <a:t>des connaissances scientifiques sur les sols au niveau national</a:t>
            </a:r>
            <a:r>
              <a:rPr lang="fr-FR" sz="1200" b="0" i="1" strike="noStrike" spc="-1">
                <a:solidFill>
                  <a:srgbClr val="000000"/>
                </a:solidFill>
                <a:latin typeface="Livvic"/>
                <a:ea typeface="Livvic"/>
              </a:rPr>
              <a:t> (et notamment envers les jeunes). </a:t>
            </a:r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fr-FR" sz="1200" b="0" i="1" strike="noStrike" spc="-1">
                <a:solidFill>
                  <a:srgbClr val="000000"/>
                </a:solidFill>
                <a:latin typeface="Livvic"/>
                <a:ea typeface="Livvic"/>
              </a:rPr>
              <a:t>Entre 2024 et 2034, l’AFES a travaillé sur l’augmentation de son rayon d’actions : </a:t>
            </a:r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buClr>
                <a:srgbClr val="000000"/>
              </a:buClr>
              <a:buFont typeface="Calibri"/>
              <a:buChar char="-"/>
              <a:tabLst>
                <a:tab pos="0" algn="l"/>
              </a:tabLst>
            </a:pPr>
            <a:r>
              <a:rPr lang="fr-FR" sz="1200" b="0" i="1" strike="noStrike" spc="-1">
                <a:solidFill>
                  <a:srgbClr val="000000"/>
                </a:solidFill>
                <a:latin typeface="Livvic"/>
                <a:ea typeface="Livvic"/>
              </a:rPr>
              <a:t>Géographique : A l’échelle de la </a:t>
            </a:r>
            <a:r>
              <a:rPr lang="fr-FR" sz="1200" b="1" i="1" strike="noStrike" spc="-1">
                <a:solidFill>
                  <a:srgbClr val="000000"/>
                </a:solidFill>
                <a:latin typeface="Livvic"/>
                <a:ea typeface="Livvic"/>
              </a:rPr>
              <a:t>francophonie</a:t>
            </a:r>
            <a:r>
              <a:rPr lang="fr-FR" sz="1200" b="0" i="1" strike="noStrike" spc="-1">
                <a:solidFill>
                  <a:srgbClr val="000000"/>
                </a:solidFill>
                <a:latin typeface="Livvic"/>
                <a:ea typeface="Livvic"/>
              </a:rPr>
              <a:t> et de </a:t>
            </a:r>
            <a:r>
              <a:rPr lang="fr-FR" sz="1200" b="1" i="1" strike="noStrike" spc="-1">
                <a:solidFill>
                  <a:srgbClr val="000000"/>
                </a:solidFill>
                <a:latin typeface="Livvic"/>
                <a:ea typeface="Livvic"/>
              </a:rPr>
              <a:t>l’Europe</a:t>
            </a:r>
            <a:r>
              <a:rPr lang="fr-FR" sz="1200" b="0" i="1" strike="noStrike" spc="-1">
                <a:solidFill>
                  <a:srgbClr val="000000"/>
                </a:solidFill>
                <a:latin typeface="Livvic"/>
                <a:ea typeface="Livvic"/>
              </a:rPr>
              <a:t> </a:t>
            </a:r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buClr>
                <a:srgbClr val="000000"/>
              </a:buClr>
              <a:buFont typeface="Calibri"/>
              <a:buChar char="-"/>
              <a:tabLst>
                <a:tab pos="0" algn="l"/>
              </a:tabLst>
            </a:pPr>
            <a:r>
              <a:rPr lang="fr-FR" sz="1200" b="0" i="1" strike="noStrike" spc="-1">
                <a:solidFill>
                  <a:srgbClr val="000000"/>
                </a:solidFill>
                <a:latin typeface="Livvic"/>
                <a:ea typeface="Livvic"/>
              </a:rPr>
              <a:t>Disciplinaire : avec des interactions plus fortes avec les </a:t>
            </a:r>
            <a:r>
              <a:rPr lang="fr-FR" sz="1200" b="1" i="1" strike="noStrike" spc="-1">
                <a:solidFill>
                  <a:srgbClr val="000000"/>
                </a:solidFill>
                <a:latin typeface="Livvic"/>
                <a:ea typeface="Livvic"/>
              </a:rPr>
              <a:t>sciences humaines </a:t>
            </a:r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fr-FR" sz="1200" b="0" i="1" strike="noStrike" spc="-1">
                <a:solidFill>
                  <a:srgbClr val="000000"/>
                </a:solidFill>
                <a:latin typeface="Livvic"/>
                <a:ea typeface="Livvic"/>
              </a:rPr>
              <a:t>En 2034 les </a:t>
            </a:r>
            <a:r>
              <a:rPr lang="fr-FR" sz="1200" b="1" i="1" strike="noStrike" spc="-1">
                <a:solidFill>
                  <a:srgbClr val="000000"/>
                </a:solidFill>
                <a:latin typeface="Livvic"/>
                <a:ea typeface="Livvic"/>
              </a:rPr>
              <a:t>complémentarités entre les grands réseaux </a:t>
            </a:r>
            <a:r>
              <a:rPr lang="fr-FR" sz="1200" b="0" i="1" strike="noStrike" spc="-1">
                <a:solidFill>
                  <a:srgbClr val="000000"/>
                </a:solidFill>
                <a:latin typeface="Livvic"/>
                <a:ea typeface="Livvic"/>
              </a:rPr>
              <a:t>sont claires pour tous (GIS Sol, RMT et RNEST notamment) et ils travaillent en coopération </a:t>
            </a:r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fr-FR" sz="1200" b="0" i="1" strike="noStrike" spc="-1">
                <a:solidFill>
                  <a:srgbClr val="000000"/>
                </a:solidFill>
                <a:latin typeface="Livvic"/>
                <a:ea typeface="Livvic"/>
              </a:rPr>
              <a:t>Elle a mis en place un nouveau vecteur de diffusion des connaissances en s’appuyant sur les </a:t>
            </a:r>
            <a:r>
              <a:rPr lang="fr-FR" sz="1200" b="1" i="1" strike="noStrike" spc="-1">
                <a:solidFill>
                  <a:srgbClr val="000000"/>
                </a:solidFill>
                <a:latin typeface="Livvic"/>
                <a:ea typeface="Livvic"/>
              </a:rPr>
              <a:t>acteurs artistiques</a:t>
            </a:r>
            <a:r>
              <a:rPr lang="fr-FR" sz="1200" b="0" i="1" strike="noStrike" spc="-1">
                <a:solidFill>
                  <a:srgbClr val="000000"/>
                </a:solidFill>
                <a:latin typeface="Livvic"/>
                <a:ea typeface="Livvic"/>
              </a:rPr>
              <a:t> éclairés et/ ou formés en sciences du sol. </a:t>
            </a:r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fr-FR" sz="1200" b="0" i="1" strike="noStrike" spc="-1">
                <a:solidFill>
                  <a:srgbClr val="000000"/>
                </a:solidFill>
                <a:latin typeface="Livvic"/>
                <a:ea typeface="Livvic"/>
              </a:rPr>
              <a:t>L’association a développé des </a:t>
            </a:r>
            <a:r>
              <a:rPr lang="fr-FR" sz="1200" b="1" i="1" strike="noStrike" spc="-1">
                <a:solidFill>
                  <a:srgbClr val="000000"/>
                </a:solidFill>
                <a:latin typeface="Livvic"/>
                <a:ea typeface="Livvic"/>
              </a:rPr>
              <a:t>écoles thématiques et ressources pédagogiques</a:t>
            </a:r>
            <a:r>
              <a:rPr lang="fr-FR" sz="1200" b="0" i="1" strike="noStrike" spc="-1">
                <a:solidFill>
                  <a:srgbClr val="000000"/>
                </a:solidFill>
                <a:latin typeface="Livvic"/>
                <a:ea typeface="Livvic"/>
              </a:rPr>
              <a:t> pour faciliter l’apprentissage des sols sur le terrain et notamment à destination des doctorants.  </a:t>
            </a:r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fr-FR" sz="1200" b="0" i="1" strike="noStrike" spc="-1">
                <a:solidFill>
                  <a:srgbClr val="000000"/>
                </a:solidFill>
                <a:latin typeface="Livvic"/>
                <a:ea typeface="Livvic"/>
              </a:rPr>
              <a:t>En 10 ans l’AFES a doublé le nombre de ses </a:t>
            </a:r>
            <a:r>
              <a:rPr lang="fr-FR" sz="1200" b="1" i="1" strike="noStrike" spc="-1">
                <a:solidFill>
                  <a:srgbClr val="000000"/>
                </a:solidFill>
                <a:latin typeface="Livvic"/>
                <a:ea typeface="Livvic"/>
              </a:rPr>
              <a:t>adhérents</a:t>
            </a:r>
            <a:r>
              <a:rPr lang="fr-FR" sz="1200" b="0" i="1" strike="noStrike" spc="-1">
                <a:solidFill>
                  <a:srgbClr val="000000"/>
                </a:solidFill>
                <a:latin typeface="Livvic"/>
                <a:ea typeface="Livvic"/>
              </a:rPr>
              <a:t> afin d’avoir davantage d’indépendance vis-à-vis des financements institutionnels et davantage de liberté d’action. </a:t>
            </a:r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fr-FR" sz="1200" b="0" i="1" strike="noStrike" spc="-1">
                <a:solidFill>
                  <a:srgbClr val="000000"/>
                </a:solidFill>
                <a:latin typeface="Livvic"/>
                <a:ea typeface="Livvic"/>
              </a:rPr>
              <a:t>L’équipe </a:t>
            </a:r>
            <a:r>
              <a:rPr lang="fr-FR" sz="1200" b="1" i="1" strike="noStrike" spc="-1">
                <a:solidFill>
                  <a:srgbClr val="000000"/>
                </a:solidFill>
                <a:latin typeface="Livvic"/>
                <a:ea typeface="Livvic"/>
              </a:rPr>
              <a:t>salariée</a:t>
            </a:r>
            <a:r>
              <a:rPr lang="fr-FR" sz="1200" b="0" i="1" strike="noStrike" spc="-1">
                <a:solidFill>
                  <a:srgbClr val="000000"/>
                </a:solidFill>
                <a:latin typeface="Livvic"/>
                <a:ea typeface="Livvic"/>
              </a:rPr>
              <a:t> est stabilisée à 6 et s’appuie sur un réseau d’adhérents et bénévoles et un CA organisé. Chaque adhérent.e renouvelle son adhésion chaque année notamment car : </a:t>
            </a:r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buClr>
                <a:srgbClr val="000000"/>
              </a:buClr>
              <a:buFont typeface="Calibri"/>
              <a:buChar char="-"/>
              <a:tabLst>
                <a:tab pos="0" algn="l"/>
              </a:tabLst>
            </a:pPr>
            <a:r>
              <a:rPr lang="fr-FR" sz="1200" b="0" i="1" strike="noStrike" spc="-1">
                <a:solidFill>
                  <a:srgbClr val="000000"/>
                </a:solidFill>
                <a:latin typeface="Livvic"/>
                <a:ea typeface="Livvic"/>
              </a:rPr>
              <a:t>1. Il ou elle se sent </a:t>
            </a:r>
            <a:r>
              <a:rPr lang="fr-FR" sz="1200" b="1" i="1" strike="noStrike" spc="-1">
                <a:solidFill>
                  <a:srgbClr val="000000"/>
                </a:solidFill>
                <a:latin typeface="Livvic"/>
                <a:ea typeface="Livvic"/>
              </a:rPr>
              <a:t>écouté</a:t>
            </a:r>
            <a:r>
              <a:rPr lang="fr-FR" sz="1200" b="0" i="1" strike="noStrike" spc="-1">
                <a:solidFill>
                  <a:srgbClr val="000000"/>
                </a:solidFill>
                <a:latin typeface="Livvic"/>
                <a:ea typeface="Livvic"/>
              </a:rPr>
              <a:t> et </a:t>
            </a:r>
            <a:r>
              <a:rPr lang="fr-FR" sz="1200" b="1" i="1" strike="noStrike" spc="-1">
                <a:solidFill>
                  <a:srgbClr val="000000"/>
                </a:solidFill>
                <a:latin typeface="Livvic"/>
                <a:ea typeface="Livvic"/>
              </a:rPr>
              <a:t>entendu</a:t>
            </a:r>
            <a:r>
              <a:rPr lang="fr-FR" sz="1200" b="0" i="1" strike="noStrike" spc="-1">
                <a:solidFill>
                  <a:srgbClr val="000000"/>
                </a:solidFill>
                <a:latin typeface="Livvic"/>
                <a:ea typeface="Livvic"/>
              </a:rPr>
              <a:t> </a:t>
            </a:r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buClr>
                <a:srgbClr val="000000"/>
              </a:buClr>
              <a:buFont typeface="Calibri"/>
              <a:buChar char="-"/>
              <a:tabLst>
                <a:tab pos="0" algn="l"/>
              </a:tabLst>
            </a:pPr>
            <a:r>
              <a:rPr lang="fr-FR" sz="1200" b="0" i="1" strike="noStrike" spc="-1">
                <a:solidFill>
                  <a:srgbClr val="000000"/>
                </a:solidFill>
                <a:latin typeface="Livvic"/>
                <a:ea typeface="Livvic"/>
              </a:rPr>
              <a:t>2. Il ou elle sait comment participer aux </a:t>
            </a:r>
            <a:r>
              <a:rPr lang="fr-FR" sz="1200" b="1" i="1" strike="noStrike" spc="-1">
                <a:solidFill>
                  <a:srgbClr val="000000"/>
                </a:solidFill>
                <a:latin typeface="Livvic"/>
                <a:ea typeface="Livvic"/>
              </a:rPr>
              <a:t>actions</a:t>
            </a:r>
            <a:r>
              <a:rPr lang="fr-FR" sz="1200" b="0" i="1" strike="noStrike" spc="-1">
                <a:solidFill>
                  <a:srgbClr val="000000"/>
                </a:solidFill>
                <a:latin typeface="Livvic"/>
                <a:ea typeface="Livvic"/>
              </a:rPr>
              <a:t> de l’association s’il le souhaite </a:t>
            </a:r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buClr>
                <a:srgbClr val="000000"/>
              </a:buClr>
              <a:buFont typeface="Calibri"/>
              <a:buChar char="-"/>
              <a:tabLst>
                <a:tab pos="0" algn="l"/>
              </a:tabLst>
            </a:pPr>
            <a:r>
              <a:rPr lang="fr-FR" sz="1200" b="0" i="1" strike="noStrike" spc="-1">
                <a:solidFill>
                  <a:srgbClr val="000000"/>
                </a:solidFill>
                <a:latin typeface="Livvic"/>
                <a:ea typeface="Livvic"/>
              </a:rPr>
              <a:t>3. Il ou elle a les clés pour pouvoir observer un sol sur le </a:t>
            </a:r>
            <a:r>
              <a:rPr lang="fr-FR" sz="1200" b="1" i="1" strike="noStrike" spc="-1">
                <a:solidFill>
                  <a:srgbClr val="000000"/>
                </a:solidFill>
                <a:latin typeface="Livvic"/>
                <a:ea typeface="Livvic"/>
              </a:rPr>
              <a:t>terrain</a:t>
            </a:r>
            <a:r>
              <a:rPr lang="fr-FR" sz="1200" b="0" i="1" strike="noStrike" spc="-1">
                <a:solidFill>
                  <a:srgbClr val="000000"/>
                </a:solidFill>
                <a:latin typeface="Livvic"/>
                <a:ea typeface="Livvic"/>
              </a:rPr>
              <a:t> </a:t>
            </a:r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  <a:p>
            <a:pPr marL="343080" indent="-342720" algn="just">
              <a:lnSpc>
                <a:spcPct val="100000"/>
              </a:lnSpc>
              <a:buClr>
                <a:srgbClr val="000000"/>
              </a:buClr>
              <a:buFont typeface="Calibri"/>
              <a:buChar char="-"/>
              <a:tabLst>
                <a:tab pos="0" algn="l"/>
              </a:tabLst>
            </a:pPr>
            <a:r>
              <a:rPr lang="fr-FR" sz="1200" b="0" i="1" strike="noStrike" spc="-1">
                <a:solidFill>
                  <a:srgbClr val="000000"/>
                </a:solidFill>
                <a:latin typeface="Livvic"/>
                <a:ea typeface="Livvic"/>
              </a:rPr>
              <a:t>4. Il ou elle comprend l’intérêt de l’adhésion en tant que soutien du projet </a:t>
            </a:r>
            <a:r>
              <a:rPr lang="fr-FR" sz="1200" b="1" i="1" strike="noStrike" spc="-1">
                <a:solidFill>
                  <a:srgbClr val="000000"/>
                </a:solidFill>
                <a:latin typeface="Livvic"/>
                <a:ea typeface="Livvic"/>
              </a:rPr>
              <a:t>politique</a:t>
            </a:r>
            <a:r>
              <a:rPr lang="fr-FR" sz="1200" b="0" i="1" strike="noStrike" spc="-1">
                <a:solidFill>
                  <a:srgbClr val="000000"/>
                </a:solidFill>
                <a:latin typeface="Livvic"/>
                <a:ea typeface="Livvic"/>
              </a:rPr>
              <a:t> associatif </a:t>
            </a:r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  <a:p>
            <a:pPr algn="just">
              <a:lnSpc>
                <a:spcPct val="100000"/>
              </a:lnSpc>
              <a:tabLst>
                <a:tab pos="0" algn="l"/>
              </a:tabLst>
            </a:pPr>
            <a:r>
              <a:rPr lang="fr-FR" sz="1200" b="0" i="1" strike="noStrike" spc="-1">
                <a:solidFill>
                  <a:srgbClr val="000000"/>
                </a:solidFill>
                <a:latin typeface="Livvic"/>
                <a:ea typeface="Livvic"/>
              </a:rPr>
              <a:t>L’AFES a augmenté son </a:t>
            </a:r>
            <a:r>
              <a:rPr lang="fr-FR" sz="1200" b="1" i="1" strike="noStrike" spc="-1">
                <a:solidFill>
                  <a:srgbClr val="000000"/>
                </a:solidFill>
                <a:latin typeface="Livvic"/>
                <a:ea typeface="Livvic"/>
              </a:rPr>
              <a:t>influence</a:t>
            </a:r>
            <a:r>
              <a:rPr lang="fr-FR" sz="1200" b="0" i="1" strike="noStrike" spc="-1">
                <a:solidFill>
                  <a:srgbClr val="000000"/>
                </a:solidFill>
                <a:latin typeface="Livvic"/>
                <a:ea typeface="Livvic"/>
              </a:rPr>
              <a:t> sur les médias, décideurs et les filières métiers proches de ses préoccupations de connaissance et de préservation des sols</a:t>
            </a:r>
            <a:endParaRPr lang="fr-FR" sz="12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7" name="Google Shape;255;p8"/>
          <p:cNvSpPr/>
          <p:nvPr/>
        </p:nvSpPr>
        <p:spPr>
          <a:xfrm>
            <a:off x="1029600" y="0"/>
            <a:ext cx="6364800" cy="54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91440" rIns="90000" bIns="9144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2400" b="1" strike="noStrike" spc="-1">
                <a:solidFill>
                  <a:srgbClr val="5F3114"/>
                </a:solidFill>
                <a:latin typeface="Livvic"/>
                <a:ea typeface="Livvic"/>
              </a:rPr>
              <a:t>L’AFES en 2034 c’est …</a:t>
            </a:r>
            <a:endParaRPr lang="fr-FR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8" name="Google Shape;256;p8"/>
          <p:cNvSpPr/>
          <p:nvPr/>
        </p:nvSpPr>
        <p:spPr>
          <a:xfrm>
            <a:off x="3019680" y="496080"/>
            <a:ext cx="2384640" cy="83520"/>
          </a:xfrm>
          <a:custGeom>
            <a:avLst/>
            <a:gdLst>
              <a:gd name="textAreaLeft" fmla="*/ 0 w 2384640"/>
              <a:gd name="textAreaRight" fmla="*/ 2385000 w 2384640"/>
              <a:gd name="textAreaTop" fmla="*/ 0 h 83520"/>
              <a:gd name="textAreaBottom" fmla="*/ 83880 h 83520"/>
            </a:gdLst>
            <a:ahLst/>
            <a:cxnLst/>
            <a:rect l="textAreaLeft" t="textAreaTop" r="textAreaRight" b="textAreaBottom"/>
            <a:pathLst>
              <a:path w="62687" h="2227">
                <a:moveTo>
                  <a:pt x="0" y="0"/>
                </a:moveTo>
                <a:lnTo>
                  <a:pt x="0" y="739"/>
                </a:lnTo>
                <a:cubicBezTo>
                  <a:pt x="1107" y="739"/>
                  <a:pt x="1655" y="1072"/>
                  <a:pt x="2227" y="1429"/>
                </a:cubicBezTo>
                <a:cubicBezTo>
                  <a:pt x="2834" y="1798"/>
                  <a:pt x="3513" y="2227"/>
                  <a:pt x="4822" y="2227"/>
                </a:cubicBezTo>
                <a:cubicBezTo>
                  <a:pt x="6132" y="2227"/>
                  <a:pt x="6822" y="1798"/>
                  <a:pt x="7430" y="1429"/>
                </a:cubicBezTo>
                <a:cubicBezTo>
                  <a:pt x="8013" y="1072"/>
                  <a:pt x="8549" y="739"/>
                  <a:pt x="9644" y="739"/>
                </a:cubicBezTo>
                <a:cubicBezTo>
                  <a:pt x="10752" y="739"/>
                  <a:pt x="11299" y="1072"/>
                  <a:pt x="11871" y="1429"/>
                </a:cubicBezTo>
                <a:cubicBezTo>
                  <a:pt x="12478" y="1798"/>
                  <a:pt x="13157" y="2227"/>
                  <a:pt x="14466" y="2227"/>
                </a:cubicBezTo>
                <a:cubicBezTo>
                  <a:pt x="15776" y="2227"/>
                  <a:pt x="16467" y="1798"/>
                  <a:pt x="17074" y="1429"/>
                </a:cubicBezTo>
                <a:cubicBezTo>
                  <a:pt x="17657" y="1072"/>
                  <a:pt x="18193" y="739"/>
                  <a:pt x="19288" y="739"/>
                </a:cubicBezTo>
                <a:cubicBezTo>
                  <a:pt x="20396" y="739"/>
                  <a:pt x="20943" y="1072"/>
                  <a:pt x="21515" y="1429"/>
                </a:cubicBezTo>
                <a:cubicBezTo>
                  <a:pt x="22122" y="1798"/>
                  <a:pt x="22801" y="2227"/>
                  <a:pt x="24110" y="2227"/>
                </a:cubicBezTo>
                <a:cubicBezTo>
                  <a:pt x="25420" y="2227"/>
                  <a:pt x="26111" y="1798"/>
                  <a:pt x="26718" y="1429"/>
                </a:cubicBezTo>
                <a:cubicBezTo>
                  <a:pt x="27301" y="1072"/>
                  <a:pt x="27837" y="739"/>
                  <a:pt x="28932" y="739"/>
                </a:cubicBezTo>
                <a:cubicBezTo>
                  <a:pt x="30040" y="739"/>
                  <a:pt x="30587" y="1072"/>
                  <a:pt x="31159" y="1429"/>
                </a:cubicBezTo>
                <a:cubicBezTo>
                  <a:pt x="31766" y="1798"/>
                  <a:pt x="32445" y="2227"/>
                  <a:pt x="33754" y="2227"/>
                </a:cubicBezTo>
                <a:cubicBezTo>
                  <a:pt x="35064" y="2227"/>
                  <a:pt x="35755" y="1798"/>
                  <a:pt x="36362" y="1429"/>
                </a:cubicBezTo>
                <a:cubicBezTo>
                  <a:pt x="36945" y="1072"/>
                  <a:pt x="37481" y="739"/>
                  <a:pt x="38576" y="739"/>
                </a:cubicBezTo>
                <a:cubicBezTo>
                  <a:pt x="39684" y="739"/>
                  <a:pt x="40231" y="1072"/>
                  <a:pt x="40803" y="1429"/>
                </a:cubicBezTo>
                <a:cubicBezTo>
                  <a:pt x="41410" y="1798"/>
                  <a:pt x="42089" y="2227"/>
                  <a:pt x="43398" y="2227"/>
                </a:cubicBezTo>
                <a:cubicBezTo>
                  <a:pt x="44708" y="2227"/>
                  <a:pt x="45399" y="1798"/>
                  <a:pt x="46006" y="1429"/>
                </a:cubicBezTo>
                <a:cubicBezTo>
                  <a:pt x="46589" y="1072"/>
                  <a:pt x="47125" y="739"/>
                  <a:pt x="48220" y="739"/>
                </a:cubicBezTo>
                <a:cubicBezTo>
                  <a:pt x="49328" y="739"/>
                  <a:pt x="49875" y="1072"/>
                  <a:pt x="50447" y="1429"/>
                </a:cubicBezTo>
                <a:cubicBezTo>
                  <a:pt x="51054" y="1798"/>
                  <a:pt x="51733" y="2227"/>
                  <a:pt x="53043" y="2227"/>
                </a:cubicBezTo>
                <a:cubicBezTo>
                  <a:pt x="54352" y="2227"/>
                  <a:pt x="55043" y="1798"/>
                  <a:pt x="55650" y="1429"/>
                </a:cubicBezTo>
                <a:cubicBezTo>
                  <a:pt x="56233" y="1072"/>
                  <a:pt x="56769" y="739"/>
                  <a:pt x="57865" y="739"/>
                </a:cubicBezTo>
                <a:cubicBezTo>
                  <a:pt x="58972" y="739"/>
                  <a:pt x="59520" y="1072"/>
                  <a:pt x="60091" y="1429"/>
                </a:cubicBezTo>
                <a:cubicBezTo>
                  <a:pt x="60698" y="1798"/>
                  <a:pt x="61377" y="2227"/>
                  <a:pt x="62687" y="2227"/>
                </a:cubicBezTo>
                <a:lnTo>
                  <a:pt x="62687" y="1489"/>
                </a:lnTo>
                <a:cubicBezTo>
                  <a:pt x="61591" y="1489"/>
                  <a:pt x="61044" y="1155"/>
                  <a:pt x="60472" y="798"/>
                </a:cubicBezTo>
                <a:cubicBezTo>
                  <a:pt x="59865" y="429"/>
                  <a:pt x="59174" y="0"/>
                  <a:pt x="57865" y="0"/>
                </a:cubicBezTo>
                <a:cubicBezTo>
                  <a:pt x="56555" y="0"/>
                  <a:pt x="55876" y="429"/>
                  <a:pt x="55269" y="798"/>
                </a:cubicBezTo>
                <a:cubicBezTo>
                  <a:pt x="54686" y="1155"/>
                  <a:pt x="54150" y="1489"/>
                  <a:pt x="53043" y="1489"/>
                </a:cubicBezTo>
                <a:cubicBezTo>
                  <a:pt x="51947" y="1489"/>
                  <a:pt x="51399" y="1155"/>
                  <a:pt x="50828" y="798"/>
                </a:cubicBezTo>
                <a:cubicBezTo>
                  <a:pt x="50221" y="429"/>
                  <a:pt x="49530" y="0"/>
                  <a:pt x="48220" y="0"/>
                </a:cubicBezTo>
                <a:cubicBezTo>
                  <a:pt x="46911" y="0"/>
                  <a:pt x="46232" y="429"/>
                  <a:pt x="45625" y="798"/>
                </a:cubicBezTo>
                <a:cubicBezTo>
                  <a:pt x="45042" y="1155"/>
                  <a:pt x="44506" y="1489"/>
                  <a:pt x="43398" y="1489"/>
                </a:cubicBezTo>
                <a:cubicBezTo>
                  <a:pt x="42303" y="1489"/>
                  <a:pt x="41755" y="1155"/>
                  <a:pt x="41184" y="798"/>
                </a:cubicBezTo>
                <a:cubicBezTo>
                  <a:pt x="40577" y="429"/>
                  <a:pt x="39886" y="0"/>
                  <a:pt x="38576" y="0"/>
                </a:cubicBezTo>
                <a:cubicBezTo>
                  <a:pt x="37267" y="0"/>
                  <a:pt x="36588" y="429"/>
                  <a:pt x="35981" y="798"/>
                </a:cubicBezTo>
                <a:cubicBezTo>
                  <a:pt x="35397" y="1155"/>
                  <a:pt x="34862" y="1489"/>
                  <a:pt x="33754" y="1489"/>
                </a:cubicBezTo>
                <a:cubicBezTo>
                  <a:pt x="32659" y="1489"/>
                  <a:pt x="32111" y="1155"/>
                  <a:pt x="31540" y="798"/>
                </a:cubicBezTo>
                <a:cubicBezTo>
                  <a:pt x="30933" y="429"/>
                  <a:pt x="30242" y="0"/>
                  <a:pt x="28932" y="0"/>
                </a:cubicBezTo>
                <a:cubicBezTo>
                  <a:pt x="27623" y="0"/>
                  <a:pt x="26944" y="429"/>
                  <a:pt x="26337" y="798"/>
                </a:cubicBezTo>
                <a:cubicBezTo>
                  <a:pt x="25753" y="1155"/>
                  <a:pt x="25218" y="1489"/>
                  <a:pt x="24110" y="1489"/>
                </a:cubicBezTo>
                <a:cubicBezTo>
                  <a:pt x="23015" y="1489"/>
                  <a:pt x="22467" y="1155"/>
                  <a:pt x="21896" y="798"/>
                </a:cubicBezTo>
                <a:cubicBezTo>
                  <a:pt x="21289" y="429"/>
                  <a:pt x="20598" y="0"/>
                  <a:pt x="19288" y="0"/>
                </a:cubicBezTo>
                <a:cubicBezTo>
                  <a:pt x="17979" y="0"/>
                  <a:pt x="17300" y="429"/>
                  <a:pt x="16693" y="798"/>
                </a:cubicBezTo>
                <a:cubicBezTo>
                  <a:pt x="16109" y="1155"/>
                  <a:pt x="15574" y="1489"/>
                  <a:pt x="14466" y="1489"/>
                </a:cubicBezTo>
                <a:cubicBezTo>
                  <a:pt x="13371" y="1489"/>
                  <a:pt x="12823" y="1155"/>
                  <a:pt x="12252" y="798"/>
                </a:cubicBezTo>
                <a:cubicBezTo>
                  <a:pt x="11644" y="429"/>
                  <a:pt x="10954" y="0"/>
                  <a:pt x="9644" y="0"/>
                </a:cubicBezTo>
                <a:cubicBezTo>
                  <a:pt x="8335" y="0"/>
                  <a:pt x="7656" y="429"/>
                  <a:pt x="7049" y="798"/>
                </a:cubicBezTo>
                <a:cubicBezTo>
                  <a:pt x="6465" y="1155"/>
                  <a:pt x="5929" y="1489"/>
                  <a:pt x="4822" y="1489"/>
                </a:cubicBezTo>
                <a:cubicBezTo>
                  <a:pt x="3727" y="1489"/>
                  <a:pt x="3179" y="1155"/>
                  <a:pt x="2608" y="798"/>
                </a:cubicBezTo>
                <a:cubicBezTo>
                  <a:pt x="2000" y="429"/>
                  <a:pt x="1310" y="0"/>
                  <a:pt x="0" y="0"/>
                </a:cubicBezTo>
                <a:close/>
              </a:path>
            </a:pathLst>
          </a:custGeom>
          <a:solidFill>
            <a:srgbClr val="A0581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41760" bIns="41760"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Arial"/>
              <a:ea typeface="Arial"/>
            </a:endParaRPr>
          </a:p>
        </p:txBody>
      </p:sp>
      <p:pic>
        <p:nvPicPr>
          <p:cNvPr id="289" name="Google Shape;257;p8"/>
          <p:cNvPicPr/>
          <p:nvPr/>
        </p:nvPicPr>
        <p:blipFill>
          <a:blip r:embed="rId2"/>
          <a:stretch/>
        </p:blipFill>
        <p:spPr>
          <a:xfrm>
            <a:off x="7143120" y="0"/>
            <a:ext cx="1942560" cy="12438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287;p4"/>
          <p:cNvSpPr/>
          <p:nvPr/>
        </p:nvSpPr>
        <p:spPr>
          <a:xfrm rot="5400000">
            <a:off x="11327040" y="3081600"/>
            <a:ext cx="195120" cy="101160"/>
          </a:xfrm>
          <a:prstGeom prst="chevron">
            <a:avLst>
              <a:gd name="adj" fmla="val 73994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Arial"/>
              <a:ea typeface="Arial"/>
            </a:endParaRPr>
          </a:p>
        </p:txBody>
      </p:sp>
      <p:sp>
        <p:nvSpPr>
          <p:cNvPr id="312" name="Google Shape;288;p4"/>
          <p:cNvSpPr/>
          <p:nvPr/>
        </p:nvSpPr>
        <p:spPr>
          <a:xfrm>
            <a:off x="2526120" y="-1391040"/>
            <a:ext cx="227880" cy="227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Arial"/>
              <a:ea typeface="Arial"/>
            </a:endParaRPr>
          </a:p>
        </p:txBody>
      </p:sp>
      <p:sp>
        <p:nvSpPr>
          <p:cNvPr id="313" name="Google Shape;289;p4"/>
          <p:cNvSpPr/>
          <p:nvPr/>
        </p:nvSpPr>
        <p:spPr>
          <a:xfrm>
            <a:off x="2409120" y="1572480"/>
            <a:ext cx="932040" cy="32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30" b="1" strike="noStrike" spc="-1">
                <a:solidFill>
                  <a:srgbClr val="23703D"/>
                </a:solidFill>
                <a:latin typeface="Calibri"/>
                <a:ea typeface="Calibri"/>
              </a:rPr>
              <a:t>D. Baize</a:t>
            </a:r>
            <a:endParaRPr lang="fr-FR" sz="83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30" b="1" strike="noStrike" spc="-1">
                <a:solidFill>
                  <a:srgbClr val="23703D"/>
                </a:solidFill>
                <a:latin typeface="Calibri"/>
                <a:ea typeface="Calibri"/>
              </a:rPr>
              <a:t>INRAE ®</a:t>
            </a:r>
            <a:endParaRPr lang="fr-FR" sz="83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14" name="Google Shape;290;p4"/>
          <p:cNvPicPr/>
          <p:nvPr/>
        </p:nvPicPr>
        <p:blipFill>
          <a:blip r:embed="rId2"/>
          <a:srcRect l="4674" r="-172" b="2727"/>
          <a:stretch/>
        </p:blipFill>
        <p:spPr>
          <a:xfrm>
            <a:off x="2565000" y="3547080"/>
            <a:ext cx="713520" cy="925200"/>
          </a:xfrm>
          <a:prstGeom prst="rect">
            <a:avLst/>
          </a:prstGeom>
          <a:ln w="9525">
            <a:solidFill>
              <a:srgbClr val="C00000"/>
            </a:solidFill>
            <a:round/>
          </a:ln>
        </p:spPr>
      </p:pic>
      <p:pic>
        <p:nvPicPr>
          <p:cNvPr id="315" name="Google Shape;291;p4"/>
          <p:cNvPicPr/>
          <p:nvPr/>
        </p:nvPicPr>
        <p:blipFill>
          <a:blip r:embed="rId3"/>
          <a:srcRect l="12774" r="7899"/>
          <a:stretch/>
        </p:blipFill>
        <p:spPr>
          <a:xfrm>
            <a:off x="854280" y="1968120"/>
            <a:ext cx="722160" cy="910440"/>
          </a:xfrm>
          <a:prstGeom prst="rect">
            <a:avLst/>
          </a:prstGeom>
          <a:ln w="0">
            <a:noFill/>
          </a:ln>
        </p:spPr>
      </p:pic>
      <p:sp>
        <p:nvSpPr>
          <p:cNvPr id="316" name="Google Shape;292;p4"/>
          <p:cNvSpPr/>
          <p:nvPr/>
        </p:nvSpPr>
        <p:spPr>
          <a:xfrm>
            <a:off x="4293360" y="4491360"/>
            <a:ext cx="932040" cy="32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30" b="1" strike="noStrike" spc="-1">
                <a:solidFill>
                  <a:srgbClr val="23703D"/>
                </a:solidFill>
                <a:latin typeface="Calibri"/>
                <a:ea typeface="Calibri"/>
              </a:rPr>
              <a:t>J. Thomas</a:t>
            </a:r>
            <a:endParaRPr lang="fr-FR" sz="83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30" b="1" strike="noStrike" spc="-1">
                <a:solidFill>
                  <a:srgbClr val="23703D"/>
                </a:solidFill>
                <a:latin typeface="Calibri"/>
                <a:ea typeface="Calibri"/>
              </a:rPr>
              <a:t>Groupe EIWA</a:t>
            </a:r>
            <a:endParaRPr lang="fr-FR" sz="83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7" name="Google Shape;293;p4"/>
          <p:cNvSpPr/>
          <p:nvPr/>
        </p:nvSpPr>
        <p:spPr>
          <a:xfrm>
            <a:off x="5909040" y="1577160"/>
            <a:ext cx="1137600" cy="32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30" b="1" strike="noStrike" spc="-1">
                <a:solidFill>
                  <a:srgbClr val="23703D"/>
                </a:solidFill>
                <a:latin typeface="Calibri"/>
                <a:ea typeface="Calibri"/>
              </a:rPr>
              <a:t>E. Dambrine </a:t>
            </a:r>
            <a:endParaRPr lang="fr-FR" sz="83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30" b="1" strike="noStrike" spc="-1">
                <a:solidFill>
                  <a:srgbClr val="23703D"/>
                </a:solidFill>
                <a:latin typeface="Calibri"/>
                <a:ea typeface="Calibri"/>
              </a:rPr>
              <a:t>INRAE</a:t>
            </a:r>
            <a:endParaRPr lang="fr-FR" sz="83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18" name="Google Shape;294;p4"/>
          <p:cNvPicPr/>
          <p:nvPr/>
        </p:nvPicPr>
        <p:blipFill>
          <a:blip r:embed="rId4"/>
          <a:srcRect l="6011" r="14475"/>
          <a:stretch/>
        </p:blipFill>
        <p:spPr>
          <a:xfrm>
            <a:off x="6992280" y="601560"/>
            <a:ext cx="713520" cy="939240"/>
          </a:xfrm>
          <a:prstGeom prst="rect">
            <a:avLst/>
          </a:prstGeom>
          <a:ln w="0">
            <a:noFill/>
          </a:ln>
        </p:spPr>
      </p:pic>
      <p:pic>
        <p:nvPicPr>
          <p:cNvPr id="319" name="Google Shape;295;p4"/>
          <p:cNvPicPr/>
          <p:nvPr/>
        </p:nvPicPr>
        <p:blipFill>
          <a:blip r:embed="rId5"/>
          <a:srcRect l="7423"/>
          <a:stretch/>
        </p:blipFill>
        <p:spPr>
          <a:xfrm>
            <a:off x="3414240" y="596520"/>
            <a:ext cx="722160" cy="937800"/>
          </a:xfrm>
          <a:prstGeom prst="rect">
            <a:avLst/>
          </a:prstGeom>
          <a:ln w="9525">
            <a:solidFill>
              <a:srgbClr val="FF0000"/>
            </a:solidFill>
            <a:round/>
          </a:ln>
        </p:spPr>
      </p:pic>
      <p:pic>
        <p:nvPicPr>
          <p:cNvPr id="320" name="Google Shape;296;p4"/>
          <p:cNvPicPr/>
          <p:nvPr/>
        </p:nvPicPr>
        <p:blipFill>
          <a:blip r:embed="rId6"/>
          <a:srcRect l="15001" t="7503" r="5669"/>
          <a:stretch/>
        </p:blipFill>
        <p:spPr>
          <a:xfrm>
            <a:off x="2565000" y="1961640"/>
            <a:ext cx="761400" cy="956880"/>
          </a:xfrm>
          <a:prstGeom prst="rect">
            <a:avLst/>
          </a:prstGeom>
          <a:ln w="0">
            <a:noFill/>
          </a:ln>
        </p:spPr>
      </p:pic>
      <p:sp>
        <p:nvSpPr>
          <p:cNvPr id="321" name="Google Shape;297;p4"/>
          <p:cNvSpPr/>
          <p:nvPr/>
        </p:nvSpPr>
        <p:spPr>
          <a:xfrm>
            <a:off x="6801120" y="1583640"/>
            <a:ext cx="1036800" cy="32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30" b="1" strike="noStrike" spc="-1">
                <a:solidFill>
                  <a:srgbClr val="23703D"/>
                </a:solidFill>
                <a:latin typeface="Calibri"/>
                <a:ea typeface="Calibri"/>
              </a:rPr>
              <a:t>C. Ducommun</a:t>
            </a:r>
            <a:endParaRPr lang="fr-FR" sz="83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30" b="1" strike="noStrike" spc="-1">
                <a:solidFill>
                  <a:srgbClr val="23703D"/>
                </a:solidFill>
                <a:latin typeface="Calibri"/>
                <a:ea typeface="Calibri"/>
              </a:rPr>
              <a:t>Institut Agro</a:t>
            </a:r>
            <a:endParaRPr lang="fr-FR" sz="83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2" name="Google Shape;298;p4"/>
          <p:cNvSpPr/>
          <p:nvPr/>
        </p:nvSpPr>
        <p:spPr>
          <a:xfrm>
            <a:off x="5239080" y="1595160"/>
            <a:ext cx="932040" cy="32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30" b="1" strike="noStrike" spc="-1">
                <a:solidFill>
                  <a:srgbClr val="23703D"/>
                </a:solidFill>
                <a:latin typeface="Calibri"/>
                <a:ea typeface="Calibri"/>
              </a:rPr>
              <a:t>A. Brauman </a:t>
            </a:r>
            <a:endParaRPr lang="fr-FR" sz="83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30" b="1" strike="noStrike" spc="-1">
                <a:solidFill>
                  <a:srgbClr val="23703D"/>
                </a:solidFill>
                <a:latin typeface="Calibri"/>
                <a:ea typeface="Calibri"/>
              </a:rPr>
              <a:t>IRD</a:t>
            </a:r>
            <a:endParaRPr lang="fr-FR" sz="83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3" name="Google Shape;299;p4"/>
          <p:cNvSpPr/>
          <p:nvPr/>
        </p:nvSpPr>
        <p:spPr>
          <a:xfrm>
            <a:off x="3246840" y="1558440"/>
            <a:ext cx="1224720" cy="32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30" b="1" strike="noStrike" spc="-1">
                <a:solidFill>
                  <a:srgbClr val="23703D"/>
                </a:solidFill>
                <a:latin typeface="Calibri"/>
                <a:ea typeface="Calibri"/>
              </a:rPr>
              <a:t>C. Balland Bolou Bi</a:t>
            </a:r>
            <a:endParaRPr lang="fr-FR" sz="83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30" b="1" strike="noStrike" spc="-1">
                <a:solidFill>
                  <a:srgbClr val="23703D"/>
                </a:solidFill>
                <a:latin typeface="Calibri"/>
                <a:ea typeface="Calibri"/>
              </a:rPr>
              <a:t>LEESU</a:t>
            </a:r>
            <a:endParaRPr lang="fr-FR" sz="83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4" name="Google Shape;300;p4"/>
          <p:cNvSpPr/>
          <p:nvPr/>
        </p:nvSpPr>
        <p:spPr>
          <a:xfrm>
            <a:off x="3504960" y="2964960"/>
            <a:ext cx="932040" cy="32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30" b="1" strike="noStrike" spc="-1">
                <a:solidFill>
                  <a:srgbClr val="23703D"/>
                </a:solidFill>
                <a:latin typeface="Calibri"/>
                <a:ea typeface="Calibri"/>
              </a:rPr>
              <a:t>H. Huot </a:t>
            </a:r>
            <a:endParaRPr lang="fr-FR" sz="83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30" b="1" strike="noStrike" spc="-1">
                <a:solidFill>
                  <a:srgbClr val="23703D"/>
                </a:solidFill>
                <a:latin typeface="Calibri"/>
                <a:ea typeface="Calibri"/>
              </a:rPr>
              <a:t>IRD</a:t>
            </a:r>
            <a:endParaRPr lang="fr-FR" sz="83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5" name="Google Shape;301;p4"/>
          <p:cNvSpPr/>
          <p:nvPr/>
        </p:nvSpPr>
        <p:spPr>
          <a:xfrm>
            <a:off x="6859080" y="2932560"/>
            <a:ext cx="932040" cy="32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30" b="1" strike="noStrike" spc="-1">
                <a:solidFill>
                  <a:srgbClr val="23703D"/>
                </a:solidFill>
                <a:latin typeface="Calibri"/>
                <a:ea typeface="Calibri"/>
              </a:rPr>
              <a:t>P. Podwojewski</a:t>
            </a:r>
            <a:endParaRPr lang="fr-FR" sz="83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30" b="1" strike="noStrike" spc="-1">
                <a:solidFill>
                  <a:srgbClr val="23703D"/>
                </a:solidFill>
                <a:latin typeface="Calibri"/>
                <a:ea typeface="Calibri"/>
              </a:rPr>
              <a:t>IRD</a:t>
            </a:r>
            <a:endParaRPr lang="fr-FR" sz="83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6" name="Google Shape;302;p4"/>
          <p:cNvSpPr/>
          <p:nvPr/>
        </p:nvSpPr>
        <p:spPr>
          <a:xfrm>
            <a:off x="2523600" y="2964960"/>
            <a:ext cx="932040" cy="32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30" b="1" strike="noStrike" spc="-1">
                <a:solidFill>
                  <a:srgbClr val="23703D"/>
                </a:solidFill>
                <a:latin typeface="Calibri"/>
                <a:ea typeface="Calibri"/>
              </a:rPr>
              <a:t>C. Gers</a:t>
            </a:r>
            <a:endParaRPr lang="fr-FR" sz="83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30" b="1" strike="noStrike" spc="-1">
                <a:solidFill>
                  <a:srgbClr val="23703D"/>
                </a:solidFill>
                <a:latin typeface="Calibri"/>
                <a:ea typeface="Calibri"/>
              </a:rPr>
              <a:t>CNRS – TLSE ®</a:t>
            </a:r>
            <a:endParaRPr lang="fr-FR" sz="83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7" name="Google Shape;303;p4"/>
          <p:cNvSpPr/>
          <p:nvPr/>
        </p:nvSpPr>
        <p:spPr>
          <a:xfrm rot="5400000">
            <a:off x="1516680" y="5202360"/>
            <a:ext cx="208800" cy="108360"/>
          </a:xfrm>
          <a:prstGeom prst="chevron">
            <a:avLst>
              <a:gd name="adj" fmla="val 73994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Arial"/>
              <a:ea typeface="Arial"/>
            </a:endParaRPr>
          </a:p>
        </p:txBody>
      </p:sp>
      <p:pic>
        <p:nvPicPr>
          <p:cNvPr id="328" name="Google Shape;304;p4"/>
          <p:cNvPicPr/>
          <p:nvPr/>
        </p:nvPicPr>
        <p:blipFill>
          <a:blip r:embed="rId7"/>
          <a:srcRect l="3794" r="5867"/>
          <a:stretch/>
        </p:blipFill>
        <p:spPr>
          <a:xfrm>
            <a:off x="2547720" y="614880"/>
            <a:ext cx="706680" cy="922320"/>
          </a:xfrm>
          <a:prstGeom prst="rect">
            <a:avLst/>
          </a:prstGeom>
          <a:ln w="9525">
            <a:solidFill>
              <a:srgbClr val="FF0000"/>
            </a:solidFill>
            <a:round/>
          </a:ln>
        </p:spPr>
      </p:pic>
      <p:pic>
        <p:nvPicPr>
          <p:cNvPr id="329" name="Google Shape;305;p4"/>
          <p:cNvPicPr/>
          <p:nvPr/>
        </p:nvPicPr>
        <p:blipFill>
          <a:blip r:embed="rId8"/>
          <a:stretch/>
        </p:blipFill>
        <p:spPr>
          <a:xfrm>
            <a:off x="5263560" y="1967040"/>
            <a:ext cx="731160" cy="891360"/>
          </a:xfrm>
          <a:prstGeom prst="rect">
            <a:avLst/>
          </a:prstGeom>
          <a:ln w="0">
            <a:noFill/>
          </a:ln>
        </p:spPr>
      </p:pic>
      <p:sp>
        <p:nvSpPr>
          <p:cNvPr id="330" name="Google Shape;306;p4"/>
          <p:cNvSpPr/>
          <p:nvPr/>
        </p:nvSpPr>
        <p:spPr>
          <a:xfrm>
            <a:off x="5127120" y="2907720"/>
            <a:ext cx="932040" cy="32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30" b="1" strike="noStrike" spc="-1">
                <a:solidFill>
                  <a:srgbClr val="23703D"/>
                </a:solidFill>
                <a:latin typeface="Calibri"/>
                <a:ea typeface="Calibri"/>
              </a:rPr>
              <a:t>C. Le Bas</a:t>
            </a:r>
            <a:endParaRPr lang="fr-FR" sz="83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30" b="1" strike="noStrike" spc="-1">
                <a:solidFill>
                  <a:srgbClr val="23703D"/>
                </a:solidFill>
                <a:latin typeface="Calibri"/>
                <a:ea typeface="Calibri"/>
              </a:rPr>
              <a:t>INRAE – Info&amp;Sols</a:t>
            </a:r>
            <a:endParaRPr lang="fr-FR" sz="83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31" name="Google Shape;307;p4"/>
          <p:cNvPicPr/>
          <p:nvPr/>
        </p:nvPicPr>
        <p:blipFill>
          <a:blip r:embed="rId9"/>
          <a:stretch/>
        </p:blipFill>
        <p:spPr>
          <a:xfrm>
            <a:off x="6142320" y="1982160"/>
            <a:ext cx="646920" cy="932040"/>
          </a:xfrm>
          <a:prstGeom prst="rect">
            <a:avLst/>
          </a:prstGeom>
          <a:ln w="0">
            <a:noFill/>
          </a:ln>
        </p:spPr>
      </p:pic>
      <p:sp>
        <p:nvSpPr>
          <p:cNvPr id="332" name="Google Shape;308;p4"/>
          <p:cNvSpPr/>
          <p:nvPr/>
        </p:nvSpPr>
        <p:spPr>
          <a:xfrm>
            <a:off x="6009840" y="2942280"/>
            <a:ext cx="906480" cy="32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30" b="1" strike="noStrike" spc="-1">
                <a:solidFill>
                  <a:srgbClr val="23703D"/>
                </a:solidFill>
                <a:latin typeface="Calibri"/>
                <a:ea typeface="Calibri"/>
              </a:rPr>
              <a:t>X. Marie</a:t>
            </a:r>
            <a:endParaRPr lang="fr-FR" sz="83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30" b="1" strike="noStrike" spc="-1">
                <a:solidFill>
                  <a:srgbClr val="23703D"/>
                </a:solidFill>
                <a:latin typeface="Calibri"/>
                <a:ea typeface="Calibri"/>
              </a:rPr>
              <a:t>SolPaysage</a:t>
            </a:r>
            <a:endParaRPr lang="fr-FR" sz="83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3" name="Google Shape;309;p4"/>
          <p:cNvSpPr/>
          <p:nvPr/>
        </p:nvSpPr>
        <p:spPr>
          <a:xfrm>
            <a:off x="2565000" y="4512600"/>
            <a:ext cx="932040" cy="32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30" b="1" strike="noStrike" spc="-1">
                <a:solidFill>
                  <a:srgbClr val="23703D"/>
                </a:solidFill>
                <a:latin typeface="Calibri"/>
                <a:ea typeface="Calibri"/>
              </a:rPr>
              <a:t>S. Staunton</a:t>
            </a:r>
            <a:endParaRPr lang="fr-FR" sz="83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30" b="1" strike="noStrike" spc="-1">
                <a:solidFill>
                  <a:srgbClr val="23703D"/>
                </a:solidFill>
                <a:latin typeface="Calibri"/>
                <a:ea typeface="Calibri"/>
              </a:rPr>
              <a:t>INRAE</a:t>
            </a:r>
            <a:endParaRPr lang="fr-FR" sz="83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4" name="Google Shape;310;p4"/>
          <p:cNvSpPr/>
          <p:nvPr/>
        </p:nvSpPr>
        <p:spPr>
          <a:xfrm>
            <a:off x="732960" y="1569240"/>
            <a:ext cx="932040" cy="32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30" b="1" strike="noStrike" spc="-1">
                <a:solidFill>
                  <a:srgbClr val="23703D"/>
                </a:solidFill>
                <a:latin typeface="Calibri"/>
                <a:ea typeface="Calibri"/>
              </a:rPr>
              <a:t>B. Algayer</a:t>
            </a:r>
            <a:endParaRPr lang="fr-FR" sz="83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fr-FR" sz="83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5" name="Google Shape;311;p4"/>
          <p:cNvSpPr/>
          <p:nvPr/>
        </p:nvSpPr>
        <p:spPr>
          <a:xfrm>
            <a:off x="698760" y="2984400"/>
            <a:ext cx="932040" cy="32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30" b="1" strike="noStrike" spc="-1">
                <a:solidFill>
                  <a:srgbClr val="23703D"/>
                </a:solidFill>
                <a:latin typeface="Calibri"/>
                <a:ea typeface="Calibri"/>
              </a:rPr>
              <a:t>T. Fungenzi</a:t>
            </a:r>
            <a:endParaRPr lang="fr-FR" sz="83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30" b="1" strike="noStrike" spc="-1">
                <a:solidFill>
                  <a:srgbClr val="23703D"/>
                </a:solidFill>
                <a:latin typeface="Calibri"/>
                <a:ea typeface="Calibri"/>
              </a:rPr>
              <a:t>Mars</a:t>
            </a:r>
            <a:endParaRPr lang="fr-FR" sz="83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36" name="Google Shape;312;p4"/>
          <p:cNvPicPr/>
          <p:nvPr/>
        </p:nvPicPr>
        <p:blipFill>
          <a:blip r:embed="rId10"/>
          <a:stretch/>
        </p:blipFill>
        <p:spPr>
          <a:xfrm>
            <a:off x="7768800" y="0"/>
            <a:ext cx="1141920" cy="284760"/>
          </a:xfrm>
          <a:prstGeom prst="rect">
            <a:avLst/>
          </a:prstGeom>
          <a:ln w="0">
            <a:noFill/>
          </a:ln>
        </p:spPr>
      </p:pic>
      <p:pic>
        <p:nvPicPr>
          <p:cNvPr id="337" name="Google Shape;313;p4"/>
          <p:cNvPicPr/>
          <p:nvPr/>
        </p:nvPicPr>
        <p:blipFill>
          <a:blip r:embed="rId11"/>
          <a:stretch/>
        </p:blipFill>
        <p:spPr>
          <a:xfrm>
            <a:off x="4384800" y="3529440"/>
            <a:ext cx="699480" cy="950040"/>
          </a:xfrm>
          <a:prstGeom prst="rect">
            <a:avLst/>
          </a:prstGeom>
          <a:ln w="0">
            <a:noFill/>
          </a:ln>
        </p:spPr>
      </p:pic>
      <p:pic>
        <p:nvPicPr>
          <p:cNvPr id="338" name="Google Shape;314;p4"/>
          <p:cNvPicPr/>
          <p:nvPr/>
        </p:nvPicPr>
        <p:blipFill>
          <a:blip r:embed="rId12"/>
          <a:stretch/>
        </p:blipFill>
        <p:spPr>
          <a:xfrm>
            <a:off x="837720" y="617400"/>
            <a:ext cx="722520" cy="935280"/>
          </a:xfrm>
          <a:prstGeom prst="rect">
            <a:avLst/>
          </a:prstGeom>
          <a:ln w="9525">
            <a:solidFill>
              <a:srgbClr val="FF0000"/>
            </a:solidFill>
            <a:round/>
          </a:ln>
        </p:spPr>
      </p:pic>
      <p:pic>
        <p:nvPicPr>
          <p:cNvPr id="339" name="Google Shape;315;p4"/>
          <p:cNvPicPr/>
          <p:nvPr/>
        </p:nvPicPr>
        <p:blipFill>
          <a:blip r:embed="rId13"/>
          <a:srcRect r="14165"/>
          <a:stretch/>
        </p:blipFill>
        <p:spPr>
          <a:xfrm>
            <a:off x="6142320" y="591480"/>
            <a:ext cx="713520" cy="955440"/>
          </a:xfrm>
          <a:prstGeom prst="rect">
            <a:avLst/>
          </a:prstGeom>
          <a:ln w="0">
            <a:noFill/>
          </a:ln>
        </p:spPr>
      </p:pic>
      <p:pic>
        <p:nvPicPr>
          <p:cNvPr id="340" name="Google Shape;316;p4"/>
          <p:cNvPicPr/>
          <p:nvPr/>
        </p:nvPicPr>
        <p:blipFill>
          <a:blip r:embed="rId14"/>
          <a:srcRect l="7592" t="7828" r="10678"/>
          <a:stretch/>
        </p:blipFill>
        <p:spPr>
          <a:xfrm>
            <a:off x="3456000" y="1968840"/>
            <a:ext cx="690120" cy="941040"/>
          </a:xfrm>
          <a:prstGeom prst="rect">
            <a:avLst/>
          </a:prstGeom>
          <a:ln w="9525">
            <a:solidFill>
              <a:srgbClr val="FF0000"/>
            </a:solidFill>
            <a:round/>
          </a:ln>
        </p:spPr>
      </p:pic>
      <p:pic>
        <p:nvPicPr>
          <p:cNvPr id="341" name="Google Shape;317;p4"/>
          <p:cNvPicPr/>
          <p:nvPr/>
        </p:nvPicPr>
        <p:blipFill>
          <a:blip r:embed="rId15"/>
          <a:stretch/>
        </p:blipFill>
        <p:spPr>
          <a:xfrm>
            <a:off x="6958800" y="1958760"/>
            <a:ext cx="766080" cy="982800"/>
          </a:xfrm>
          <a:prstGeom prst="rect">
            <a:avLst/>
          </a:prstGeom>
          <a:ln w="0">
            <a:noFill/>
          </a:ln>
        </p:spPr>
      </p:pic>
      <p:sp>
        <p:nvSpPr>
          <p:cNvPr id="342" name="Google Shape;318;p4"/>
          <p:cNvSpPr/>
          <p:nvPr/>
        </p:nvSpPr>
        <p:spPr>
          <a:xfrm>
            <a:off x="1576800" y="1560240"/>
            <a:ext cx="932040" cy="32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30" b="1" strike="noStrike" spc="-1">
                <a:solidFill>
                  <a:srgbClr val="23703D"/>
                </a:solidFill>
                <a:latin typeface="Calibri"/>
                <a:ea typeface="Calibri"/>
              </a:rPr>
              <a:t>J.P. Aubert</a:t>
            </a:r>
            <a:endParaRPr lang="fr-FR" sz="83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fr-FR" sz="83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3" name="Google Shape;319;p4"/>
          <p:cNvSpPr/>
          <p:nvPr/>
        </p:nvSpPr>
        <p:spPr>
          <a:xfrm>
            <a:off x="4334040" y="1570320"/>
            <a:ext cx="932040" cy="32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30" b="1" strike="noStrike" spc="-1">
                <a:solidFill>
                  <a:srgbClr val="23703D"/>
                </a:solidFill>
                <a:latin typeface="Calibri"/>
                <a:ea typeface="Calibri"/>
              </a:rPr>
              <a:t>P. Billet</a:t>
            </a:r>
            <a:endParaRPr lang="fr-FR" sz="83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30" b="1" strike="noStrike" spc="-1">
                <a:solidFill>
                  <a:srgbClr val="23703D"/>
                </a:solidFill>
                <a:latin typeface="Calibri"/>
                <a:ea typeface="Calibri"/>
              </a:rPr>
              <a:t>Université Lyon III</a:t>
            </a:r>
            <a:endParaRPr lang="fr-FR" sz="83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4" name="Google Shape;320;p4"/>
          <p:cNvSpPr/>
          <p:nvPr/>
        </p:nvSpPr>
        <p:spPr>
          <a:xfrm>
            <a:off x="1675440" y="2950200"/>
            <a:ext cx="932040" cy="44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30" b="1" strike="noStrike" spc="-1">
                <a:solidFill>
                  <a:srgbClr val="23703D"/>
                </a:solidFill>
                <a:latin typeface="Calibri"/>
                <a:ea typeface="Calibri"/>
              </a:rPr>
              <a:t>T. Gauquelin</a:t>
            </a:r>
            <a:endParaRPr lang="fr-FR" sz="83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30" b="1" strike="noStrike" spc="-1">
                <a:solidFill>
                  <a:srgbClr val="23703D"/>
                </a:solidFill>
                <a:latin typeface="Calibri"/>
                <a:ea typeface="Calibri"/>
              </a:rPr>
              <a:t>Université Aix Marseille</a:t>
            </a:r>
            <a:endParaRPr lang="fr-FR" sz="83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5" name="Google Shape;321;p4"/>
          <p:cNvSpPr/>
          <p:nvPr/>
        </p:nvSpPr>
        <p:spPr>
          <a:xfrm>
            <a:off x="4237560" y="2937960"/>
            <a:ext cx="932040" cy="447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30" b="1" strike="noStrike" spc="-1">
                <a:solidFill>
                  <a:srgbClr val="23703D"/>
                </a:solidFill>
                <a:latin typeface="Calibri"/>
                <a:ea typeface="Calibri"/>
              </a:rPr>
              <a:t>J.L. Lacassin</a:t>
            </a:r>
            <a:endParaRPr lang="fr-FR" sz="83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30" b="1" strike="noStrike" spc="-1">
                <a:solidFill>
                  <a:srgbClr val="23703D"/>
                </a:solidFill>
                <a:latin typeface="Calibri"/>
                <a:ea typeface="Calibri"/>
              </a:rPr>
              <a:t>Sté canal de Provence</a:t>
            </a:r>
            <a:endParaRPr lang="fr-FR" sz="83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6" name="Google Shape;322;p4"/>
          <p:cNvSpPr/>
          <p:nvPr/>
        </p:nvSpPr>
        <p:spPr>
          <a:xfrm>
            <a:off x="1636200" y="4491360"/>
            <a:ext cx="932040" cy="32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30" b="1" strike="noStrike" spc="-1">
                <a:solidFill>
                  <a:srgbClr val="23703D"/>
                </a:solidFill>
                <a:latin typeface="Calibri"/>
                <a:ea typeface="Calibri"/>
              </a:rPr>
              <a:t>H. Robain</a:t>
            </a:r>
            <a:endParaRPr lang="fr-FR" sz="83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30" b="1" strike="noStrike" spc="-1">
                <a:solidFill>
                  <a:srgbClr val="23703D"/>
                </a:solidFill>
                <a:latin typeface="Calibri"/>
                <a:ea typeface="Calibri"/>
              </a:rPr>
              <a:t>IRD</a:t>
            </a:r>
            <a:endParaRPr lang="fr-FR" sz="83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7" name="Google Shape;323;p4"/>
          <p:cNvSpPr/>
          <p:nvPr/>
        </p:nvSpPr>
        <p:spPr>
          <a:xfrm>
            <a:off x="1769760" y="1967040"/>
            <a:ext cx="621360" cy="93348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67676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Arial"/>
              <a:ea typeface="Arial"/>
            </a:endParaRPr>
          </a:p>
        </p:txBody>
      </p:sp>
      <p:sp>
        <p:nvSpPr>
          <p:cNvPr id="348" name="Google Shape;324;p4"/>
          <p:cNvSpPr/>
          <p:nvPr/>
        </p:nvSpPr>
        <p:spPr>
          <a:xfrm>
            <a:off x="4431240" y="1962720"/>
            <a:ext cx="621360" cy="93348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67676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Arial"/>
              <a:ea typeface="Arial"/>
            </a:endParaRPr>
          </a:p>
        </p:txBody>
      </p:sp>
      <p:sp>
        <p:nvSpPr>
          <p:cNvPr id="349" name="Google Shape;325;p4"/>
          <p:cNvSpPr/>
          <p:nvPr/>
        </p:nvSpPr>
        <p:spPr>
          <a:xfrm>
            <a:off x="79200" y="-47160"/>
            <a:ext cx="2274480" cy="49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800" b="1" strike="noStrike" spc="-1">
                <a:solidFill>
                  <a:srgbClr val="A0581F"/>
                </a:solidFill>
                <a:latin typeface="Livvic"/>
                <a:ea typeface="Livvic"/>
              </a:rPr>
              <a:t>Le CA 2025</a:t>
            </a:r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50" name="Google Shape;326;p4" descr="Une image contenant Visage humain, personne, sourire, ride&#10;&#10;Description générée automatiquement"/>
          <p:cNvPicPr/>
          <p:nvPr/>
        </p:nvPicPr>
        <p:blipFill>
          <a:blip r:embed="rId16"/>
          <a:stretch/>
        </p:blipFill>
        <p:spPr>
          <a:xfrm>
            <a:off x="1741320" y="3531960"/>
            <a:ext cx="721440" cy="950040"/>
          </a:xfrm>
          <a:prstGeom prst="rect">
            <a:avLst/>
          </a:prstGeom>
          <a:ln w="0">
            <a:noFill/>
          </a:ln>
        </p:spPr>
      </p:pic>
      <p:pic>
        <p:nvPicPr>
          <p:cNvPr id="351" name="Google Shape;327;p4" descr="Une image contenant Visage humain, personne, habits, Menton&#10;&#10;Description générée automatiquement"/>
          <p:cNvPicPr/>
          <p:nvPr/>
        </p:nvPicPr>
        <p:blipFill>
          <a:blip r:embed="rId17"/>
          <a:srcRect l="6665" r="13999"/>
          <a:stretch/>
        </p:blipFill>
        <p:spPr>
          <a:xfrm>
            <a:off x="1741320" y="1959480"/>
            <a:ext cx="666000" cy="941040"/>
          </a:xfrm>
          <a:prstGeom prst="rect">
            <a:avLst/>
          </a:prstGeom>
          <a:ln w="0">
            <a:noFill/>
          </a:ln>
        </p:spPr>
      </p:pic>
      <p:pic>
        <p:nvPicPr>
          <p:cNvPr id="352" name="Google Shape;328;p4" descr="Philippe BILLET"/>
          <p:cNvPicPr/>
          <p:nvPr/>
        </p:nvPicPr>
        <p:blipFill>
          <a:blip r:embed="rId18"/>
          <a:srcRect l="23866" t="27324" r="25983" b="8144"/>
          <a:stretch/>
        </p:blipFill>
        <p:spPr>
          <a:xfrm>
            <a:off x="4384800" y="590040"/>
            <a:ext cx="723600" cy="931320"/>
          </a:xfrm>
          <a:prstGeom prst="rect">
            <a:avLst/>
          </a:prstGeom>
          <a:ln w="9525">
            <a:solidFill>
              <a:srgbClr val="FF0000"/>
            </a:solidFill>
            <a:round/>
          </a:ln>
        </p:spPr>
      </p:pic>
      <p:pic>
        <p:nvPicPr>
          <p:cNvPr id="353" name="Google Shape;329;p4" descr="Etude CNER sur l'évolution des agences : 3 questions à Jean-Pierre Aubert,  président de SNCF Développement - Actualités du CNER - Actualités"/>
          <p:cNvPicPr/>
          <p:nvPr/>
        </p:nvPicPr>
        <p:blipFill>
          <a:blip r:embed="rId19"/>
          <a:stretch/>
        </p:blipFill>
        <p:spPr>
          <a:xfrm>
            <a:off x="1729080" y="590040"/>
            <a:ext cx="650160" cy="977400"/>
          </a:xfrm>
          <a:prstGeom prst="rect">
            <a:avLst/>
          </a:prstGeom>
          <a:ln w="0">
            <a:noFill/>
          </a:ln>
        </p:spPr>
      </p:pic>
      <p:pic>
        <p:nvPicPr>
          <p:cNvPr id="354" name="Google Shape;330;p4"/>
          <p:cNvPicPr/>
          <p:nvPr/>
        </p:nvPicPr>
        <p:blipFill>
          <a:blip r:embed="rId20"/>
          <a:stretch/>
        </p:blipFill>
        <p:spPr>
          <a:xfrm>
            <a:off x="5302800" y="585720"/>
            <a:ext cx="649080" cy="961200"/>
          </a:xfrm>
          <a:prstGeom prst="rect">
            <a:avLst/>
          </a:prstGeom>
          <a:ln w="9525">
            <a:solidFill>
              <a:srgbClr val="FF0000"/>
            </a:solidFill>
            <a:round/>
          </a:ln>
        </p:spPr>
      </p:pic>
      <p:pic>
        <p:nvPicPr>
          <p:cNvPr id="355" name="Google Shape;331;p4" descr="Jean-Claude Lacassin - Chef de projet Ingénieur en pédologie certfication  AFES - Société du Canal de Provence - SCP | LinkedIn"/>
          <p:cNvPicPr/>
          <p:nvPr/>
        </p:nvPicPr>
        <p:blipFill>
          <a:blip r:embed="rId21"/>
          <a:srcRect l="18383" r="7943"/>
          <a:stretch/>
        </p:blipFill>
        <p:spPr>
          <a:xfrm>
            <a:off x="4398120" y="1967040"/>
            <a:ext cx="696600" cy="945360"/>
          </a:xfrm>
          <a:prstGeom prst="rect">
            <a:avLst/>
          </a:prstGeom>
          <a:ln w="0">
            <a:noFill/>
          </a:ln>
        </p:spPr>
      </p:pic>
      <p:pic>
        <p:nvPicPr>
          <p:cNvPr id="356" name="Google Shape;332;p4" descr="Annabelle Richard"/>
          <p:cNvPicPr/>
          <p:nvPr/>
        </p:nvPicPr>
        <p:blipFill>
          <a:blip r:embed="rId22"/>
          <a:srcRect l="18915" r="7426"/>
          <a:stretch/>
        </p:blipFill>
        <p:spPr>
          <a:xfrm>
            <a:off x="860760" y="3522240"/>
            <a:ext cx="699480" cy="950040"/>
          </a:xfrm>
          <a:prstGeom prst="rect">
            <a:avLst/>
          </a:prstGeom>
          <a:ln w="0">
            <a:noFill/>
          </a:ln>
        </p:spPr>
      </p:pic>
      <p:sp>
        <p:nvSpPr>
          <p:cNvPr id="357" name="Google Shape;333;p4"/>
          <p:cNvSpPr/>
          <p:nvPr/>
        </p:nvSpPr>
        <p:spPr>
          <a:xfrm>
            <a:off x="742320" y="4508280"/>
            <a:ext cx="932040" cy="32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30" b="1" strike="noStrike" spc="-1">
                <a:solidFill>
                  <a:srgbClr val="23703D"/>
                </a:solidFill>
                <a:latin typeface="Calibri"/>
                <a:ea typeface="Calibri"/>
              </a:rPr>
              <a:t>A. Richard</a:t>
            </a:r>
            <a:endParaRPr lang="fr-FR" sz="83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30" b="1" strike="noStrike" spc="-1">
                <a:solidFill>
                  <a:srgbClr val="23703D"/>
                </a:solidFill>
                <a:latin typeface="Calibri"/>
                <a:ea typeface="Calibri"/>
              </a:rPr>
              <a:t>SOLAGRO</a:t>
            </a:r>
            <a:endParaRPr lang="fr-FR" sz="83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58" name="Google Shape;334;p4" descr="MILENA TILL"/>
          <p:cNvPicPr/>
          <p:nvPr/>
        </p:nvPicPr>
        <p:blipFill>
          <a:blip r:embed="rId23"/>
          <a:srcRect l="16327" t="7596" r="24717" b="9902"/>
          <a:stretch/>
        </p:blipFill>
        <p:spPr>
          <a:xfrm>
            <a:off x="3454920" y="3531960"/>
            <a:ext cx="687960" cy="963000"/>
          </a:xfrm>
          <a:prstGeom prst="rect">
            <a:avLst/>
          </a:prstGeom>
          <a:ln w="0">
            <a:noFill/>
          </a:ln>
        </p:spPr>
      </p:pic>
      <p:sp>
        <p:nvSpPr>
          <p:cNvPr id="359" name="Google Shape;335;p4"/>
          <p:cNvSpPr/>
          <p:nvPr/>
        </p:nvSpPr>
        <p:spPr>
          <a:xfrm>
            <a:off x="3341520" y="4502880"/>
            <a:ext cx="932040" cy="32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30" b="1" strike="noStrike" spc="-1">
                <a:solidFill>
                  <a:srgbClr val="23703D"/>
                </a:solidFill>
                <a:latin typeface="Calibri"/>
                <a:ea typeface="Calibri"/>
              </a:rPr>
              <a:t>M. Till</a:t>
            </a:r>
            <a:endParaRPr lang="fr-FR" sz="83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30" b="1" strike="noStrike" spc="-1">
                <a:solidFill>
                  <a:srgbClr val="23703D"/>
                </a:solidFill>
                <a:latin typeface="Calibri"/>
                <a:ea typeface="Calibri"/>
              </a:rPr>
              <a:t>INRAE</a:t>
            </a:r>
            <a:endParaRPr lang="fr-FR" sz="83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0" name="Google Shape;336;p4"/>
          <p:cNvSpPr/>
          <p:nvPr/>
        </p:nvSpPr>
        <p:spPr>
          <a:xfrm>
            <a:off x="5866920" y="3692880"/>
            <a:ext cx="2918520" cy="912600"/>
          </a:xfrm>
          <a:prstGeom prst="rect">
            <a:avLst/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1800" b="1" strike="noStrike" spc="-1">
                <a:solidFill>
                  <a:srgbClr val="047B3E"/>
                </a:solidFill>
                <a:latin typeface="Livvic"/>
                <a:ea typeface="Livvic"/>
              </a:rPr>
              <a:t>Merci aux sortantes et bienvenue aux nouvelles arrivantes ! </a:t>
            </a:r>
            <a:endParaRPr lang="fr-FR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41;p6"/>
          <p:cNvSpPr/>
          <p:nvPr/>
        </p:nvSpPr>
        <p:spPr>
          <a:xfrm>
            <a:off x="4583880" y="452520"/>
            <a:ext cx="1552680" cy="224244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>
            <a:solidFill>
              <a:srgbClr val="BF652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Arial"/>
              <a:ea typeface="Arial"/>
            </a:endParaRPr>
          </a:p>
        </p:txBody>
      </p:sp>
      <p:sp>
        <p:nvSpPr>
          <p:cNvPr id="362" name="Google Shape;342;p6"/>
          <p:cNvSpPr/>
          <p:nvPr/>
        </p:nvSpPr>
        <p:spPr>
          <a:xfrm>
            <a:off x="4572000" y="2759040"/>
            <a:ext cx="1551960" cy="235764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>
            <a:solidFill>
              <a:srgbClr val="BF652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Arial"/>
              <a:ea typeface="Arial"/>
            </a:endParaRPr>
          </a:p>
        </p:txBody>
      </p:sp>
      <p:sp>
        <p:nvSpPr>
          <p:cNvPr id="363" name="Google Shape;343;p6"/>
          <p:cNvSpPr/>
          <p:nvPr/>
        </p:nvSpPr>
        <p:spPr>
          <a:xfrm>
            <a:off x="404640" y="929880"/>
            <a:ext cx="1552680" cy="224244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>
            <a:solidFill>
              <a:srgbClr val="BF652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Arial"/>
              <a:ea typeface="Arial"/>
            </a:endParaRPr>
          </a:p>
        </p:txBody>
      </p:sp>
      <p:sp>
        <p:nvSpPr>
          <p:cNvPr id="364" name="Google Shape;344;p6"/>
          <p:cNvSpPr/>
          <p:nvPr/>
        </p:nvSpPr>
        <p:spPr>
          <a:xfrm rot="5400000">
            <a:off x="11327400" y="3081600"/>
            <a:ext cx="194760" cy="100800"/>
          </a:xfrm>
          <a:prstGeom prst="chevron">
            <a:avLst>
              <a:gd name="adj" fmla="val 73994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Arial"/>
              <a:ea typeface="Arial"/>
            </a:endParaRPr>
          </a:p>
        </p:txBody>
      </p:sp>
      <p:sp>
        <p:nvSpPr>
          <p:cNvPr id="365" name="Google Shape;345;p6"/>
          <p:cNvSpPr/>
          <p:nvPr/>
        </p:nvSpPr>
        <p:spPr>
          <a:xfrm>
            <a:off x="1259640" y="-108360"/>
            <a:ext cx="227520" cy="22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Arial"/>
              <a:ea typeface="Arial"/>
            </a:endParaRPr>
          </a:p>
        </p:txBody>
      </p:sp>
      <p:sp>
        <p:nvSpPr>
          <p:cNvPr id="366" name="Google Shape;346;p6"/>
          <p:cNvSpPr/>
          <p:nvPr/>
        </p:nvSpPr>
        <p:spPr>
          <a:xfrm>
            <a:off x="4541760" y="2157840"/>
            <a:ext cx="1641600" cy="55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30" b="1" strike="noStrike" spc="-1">
                <a:solidFill>
                  <a:srgbClr val="047B3E"/>
                </a:solidFill>
                <a:latin typeface="Livvic"/>
                <a:ea typeface="Livvic"/>
              </a:rPr>
              <a:t>Clément DESCARPENTRIES </a:t>
            </a:r>
            <a:endParaRPr lang="fr-FR" sz="83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00" b="1" strike="noStrike" spc="-1">
                <a:solidFill>
                  <a:srgbClr val="A0581F"/>
                </a:solidFill>
                <a:latin typeface="Livvic"/>
                <a:ea typeface="Livvic"/>
              </a:rPr>
              <a:t>Veille scientifique et technique </a:t>
            </a:r>
            <a:endParaRPr lang="fr-FR" sz="8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00" b="1" strike="noStrike" spc="-1">
                <a:solidFill>
                  <a:srgbClr val="000000"/>
                </a:solidFill>
                <a:latin typeface="Livvic"/>
                <a:ea typeface="Livvic"/>
              </a:rPr>
              <a:t>60% ETP</a:t>
            </a:r>
            <a:endParaRPr lang="fr-FR" sz="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7" name="Google Shape;347;p6"/>
          <p:cNvSpPr/>
          <p:nvPr/>
        </p:nvSpPr>
        <p:spPr>
          <a:xfrm rot="5400000">
            <a:off x="2133720" y="3129480"/>
            <a:ext cx="208440" cy="108000"/>
          </a:xfrm>
          <a:prstGeom prst="chevron">
            <a:avLst>
              <a:gd name="adj" fmla="val 73994"/>
            </a:avLst>
          </a:prstGeom>
          <a:solidFill>
            <a:schemeClr val="l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Arial"/>
              <a:ea typeface="Arial"/>
            </a:endParaRPr>
          </a:p>
        </p:txBody>
      </p:sp>
      <p:sp>
        <p:nvSpPr>
          <p:cNvPr id="368" name="Google Shape;348;p6"/>
          <p:cNvSpPr/>
          <p:nvPr/>
        </p:nvSpPr>
        <p:spPr>
          <a:xfrm>
            <a:off x="113400" y="78480"/>
            <a:ext cx="3483720" cy="49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8400" tIns="34200" rIns="68400" bIns="34200" anchor="t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2800" b="1" strike="noStrike" spc="-1">
                <a:solidFill>
                  <a:srgbClr val="A0581F"/>
                </a:solidFill>
                <a:latin typeface="Livvic"/>
                <a:ea typeface="Livvic"/>
              </a:rPr>
              <a:t>L’équipe salariée</a:t>
            </a:r>
            <a:endParaRPr lang="fr-FR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9" name="Google Shape;349;p6"/>
          <p:cNvSpPr/>
          <p:nvPr/>
        </p:nvSpPr>
        <p:spPr>
          <a:xfrm>
            <a:off x="549720" y="2619000"/>
            <a:ext cx="1262160" cy="68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30" b="1" strike="noStrike" spc="-1">
                <a:solidFill>
                  <a:srgbClr val="047B3E"/>
                </a:solidFill>
                <a:latin typeface="Livvic"/>
                <a:ea typeface="Livvic"/>
              </a:rPr>
              <a:t>Sophie Raous </a:t>
            </a:r>
            <a:endParaRPr lang="fr-FR" sz="83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00" b="1" strike="noStrike" spc="-1">
                <a:solidFill>
                  <a:srgbClr val="A0581F"/>
                </a:solidFill>
                <a:latin typeface="Livvic"/>
                <a:ea typeface="Livvic"/>
              </a:rPr>
              <a:t>Directrice – soutien à l’animation de réseaux </a:t>
            </a:r>
            <a:endParaRPr lang="fr-FR" sz="8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00" b="1" strike="noStrike" spc="-1">
                <a:solidFill>
                  <a:srgbClr val="000000"/>
                </a:solidFill>
                <a:latin typeface="Livvic"/>
                <a:ea typeface="Livvic"/>
              </a:rPr>
              <a:t>100% ETP</a:t>
            </a:r>
            <a:endParaRPr lang="fr-FR" sz="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0" name="Google Shape;350;p6"/>
          <p:cNvSpPr/>
          <p:nvPr/>
        </p:nvSpPr>
        <p:spPr>
          <a:xfrm>
            <a:off x="4748760" y="4436640"/>
            <a:ext cx="1222920" cy="680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30" b="1" strike="noStrike" spc="-1">
                <a:solidFill>
                  <a:srgbClr val="047B3E"/>
                </a:solidFill>
                <a:latin typeface="Livvic"/>
                <a:ea typeface="Livvic"/>
              </a:rPr>
              <a:t>Sam CHAUVEL</a:t>
            </a:r>
            <a:endParaRPr lang="fr-FR" sz="83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00" b="1" strike="noStrike" spc="-1">
                <a:solidFill>
                  <a:srgbClr val="A0581F"/>
                </a:solidFill>
                <a:latin typeface="Livvic"/>
                <a:ea typeface="Livvic"/>
              </a:rPr>
              <a:t> Création de contenus de communication</a:t>
            </a:r>
            <a:endParaRPr lang="fr-FR" sz="8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00" b="1" strike="noStrike" spc="-1">
                <a:solidFill>
                  <a:srgbClr val="000000"/>
                </a:solidFill>
                <a:latin typeface="Livvic"/>
                <a:ea typeface="Livvic"/>
              </a:rPr>
              <a:t>43% ETP</a:t>
            </a:r>
            <a:endParaRPr lang="fr-FR" sz="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71" name="Google Shape;351;p6"/>
          <p:cNvPicPr/>
          <p:nvPr/>
        </p:nvPicPr>
        <p:blipFill>
          <a:blip r:embed="rId2"/>
          <a:stretch/>
        </p:blipFill>
        <p:spPr>
          <a:xfrm>
            <a:off x="7888680" y="119520"/>
            <a:ext cx="1141560" cy="284400"/>
          </a:xfrm>
          <a:prstGeom prst="rect">
            <a:avLst/>
          </a:prstGeom>
          <a:ln w="0">
            <a:noFill/>
          </a:ln>
        </p:spPr>
      </p:pic>
      <p:sp>
        <p:nvSpPr>
          <p:cNvPr id="372" name="Google Shape;352;p6"/>
          <p:cNvSpPr/>
          <p:nvPr/>
        </p:nvSpPr>
        <p:spPr>
          <a:xfrm>
            <a:off x="2250360" y="929880"/>
            <a:ext cx="1655280" cy="224244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>
            <a:solidFill>
              <a:srgbClr val="BF652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Arial"/>
              <a:ea typeface="Arial"/>
            </a:endParaRPr>
          </a:p>
        </p:txBody>
      </p:sp>
      <p:sp>
        <p:nvSpPr>
          <p:cNvPr id="373" name="Google Shape;353;p6"/>
          <p:cNvSpPr/>
          <p:nvPr/>
        </p:nvSpPr>
        <p:spPr>
          <a:xfrm>
            <a:off x="2325600" y="2619000"/>
            <a:ext cx="1405080" cy="43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30" b="1" strike="noStrike" spc="-1">
                <a:solidFill>
                  <a:srgbClr val="047B3E"/>
                </a:solidFill>
                <a:latin typeface="Livvic"/>
                <a:ea typeface="Livvic"/>
              </a:rPr>
              <a:t>Fanny HERMANT</a:t>
            </a:r>
            <a:endParaRPr lang="fr-FR" sz="83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00" b="1" strike="noStrike" spc="-1">
                <a:solidFill>
                  <a:srgbClr val="A0581F"/>
                </a:solidFill>
                <a:latin typeface="Livvic"/>
                <a:ea typeface="Livvic"/>
              </a:rPr>
              <a:t>Assistante de gestion</a:t>
            </a:r>
            <a:endParaRPr lang="fr-FR" sz="8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00" b="1" strike="noStrike" spc="-1">
                <a:solidFill>
                  <a:srgbClr val="000000"/>
                </a:solidFill>
                <a:latin typeface="Livvic"/>
                <a:ea typeface="Livvic"/>
              </a:rPr>
              <a:t>100% ETP</a:t>
            </a:r>
            <a:endParaRPr lang="fr-FR" sz="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4" name="Google Shape;354;p6"/>
          <p:cNvSpPr/>
          <p:nvPr/>
        </p:nvSpPr>
        <p:spPr>
          <a:xfrm>
            <a:off x="6575040" y="441360"/>
            <a:ext cx="1552680" cy="225396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>
            <a:solidFill>
              <a:srgbClr val="BF652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Arial"/>
              <a:ea typeface="Arial"/>
            </a:endParaRPr>
          </a:p>
        </p:txBody>
      </p:sp>
      <p:sp>
        <p:nvSpPr>
          <p:cNvPr id="375" name="Google Shape;355;p6"/>
          <p:cNvSpPr/>
          <p:nvPr/>
        </p:nvSpPr>
        <p:spPr>
          <a:xfrm>
            <a:off x="6548040" y="2157840"/>
            <a:ext cx="1641600" cy="55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30" b="1" strike="noStrike" spc="-1">
                <a:solidFill>
                  <a:srgbClr val="047B3E"/>
                </a:solidFill>
                <a:latin typeface="Livvic"/>
                <a:ea typeface="Livvic"/>
              </a:rPr>
              <a:t>Mégane RONCIER</a:t>
            </a:r>
            <a:endParaRPr lang="fr-FR" sz="83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00" b="1" strike="noStrike" spc="-1">
                <a:solidFill>
                  <a:srgbClr val="A0581F"/>
                </a:solidFill>
                <a:latin typeface="Livvic"/>
                <a:ea typeface="Livvic"/>
              </a:rPr>
              <a:t>Animation des réseaux scientifiques et techniques</a:t>
            </a:r>
            <a:endParaRPr lang="fr-FR" sz="800" b="0" strike="noStrike" spc="-1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00" b="1" strike="noStrike" spc="-1">
                <a:solidFill>
                  <a:srgbClr val="000000"/>
                </a:solidFill>
                <a:latin typeface="Livvic"/>
                <a:ea typeface="Livvic"/>
              </a:rPr>
              <a:t>100% ETP</a:t>
            </a:r>
            <a:endParaRPr lang="fr-FR" sz="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78" name="Google Shape;358;p6"/>
          <p:cNvPicPr/>
          <p:nvPr/>
        </p:nvPicPr>
        <p:blipFill>
          <a:blip r:embed="rId3"/>
          <a:stretch/>
        </p:blipFill>
        <p:spPr>
          <a:xfrm>
            <a:off x="4646160" y="665640"/>
            <a:ext cx="1428120" cy="1428120"/>
          </a:xfrm>
          <a:prstGeom prst="rect">
            <a:avLst/>
          </a:prstGeom>
          <a:ln w="0">
            <a:noFill/>
          </a:ln>
        </p:spPr>
      </p:pic>
      <p:pic>
        <p:nvPicPr>
          <p:cNvPr id="379" name="Google Shape;359;p6"/>
          <p:cNvPicPr/>
          <p:nvPr/>
        </p:nvPicPr>
        <p:blipFill>
          <a:blip r:embed="rId4"/>
          <a:stretch/>
        </p:blipFill>
        <p:spPr>
          <a:xfrm>
            <a:off x="466740" y="1143630"/>
            <a:ext cx="1428120" cy="1428120"/>
          </a:xfrm>
          <a:prstGeom prst="rect">
            <a:avLst/>
          </a:prstGeom>
          <a:ln w="0">
            <a:noFill/>
          </a:ln>
        </p:spPr>
      </p:pic>
      <p:sp>
        <p:nvSpPr>
          <p:cNvPr id="381" name="Google Shape;361;p6"/>
          <p:cNvSpPr/>
          <p:nvPr/>
        </p:nvSpPr>
        <p:spPr>
          <a:xfrm>
            <a:off x="6575760" y="2770560"/>
            <a:ext cx="1551960" cy="235764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9525">
            <a:solidFill>
              <a:srgbClr val="BF652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t">
            <a:no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endParaRPr lang="fr-FR" sz="1800" b="0" strike="noStrike" spc="-1">
              <a:solidFill>
                <a:schemeClr val="dk1"/>
              </a:solidFill>
              <a:latin typeface="Arial"/>
              <a:ea typeface="Arial"/>
            </a:endParaRPr>
          </a:p>
        </p:txBody>
      </p:sp>
      <p:sp>
        <p:nvSpPr>
          <p:cNvPr id="382" name="Google Shape;362;p6"/>
          <p:cNvSpPr/>
          <p:nvPr/>
        </p:nvSpPr>
        <p:spPr>
          <a:xfrm>
            <a:off x="6752880" y="4448160"/>
            <a:ext cx="1222920" cy="565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680" tIns="33840" rIns="67680" bIns="33840" anchor="t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30" b="1" strike="noStrike" spc="-1" dirty="0">
                <a:solidFill>
                  <a:srgbClr val="047B3E"/>
                </a:solidFill>
                <a:latin typeface="Livvic"/>
                <a:ea typeface="Livvic"/>
              </a:rPr>
              <a:t>Alice BOYERO</a:t>
            </a:r>
            <a:endParaRPr lang="fr-FR" sz="83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00" b="1" strike="noStrike" spc="-1" dirty="0">
                <a:solidFill>
                  <a:srgbClr val="A0581F"/>
                </a:solidFill>
                <a:latin typeface="Livvic"/>
                <a:ea typeface="Livvic"/>
              </a:rPr>
              <a:t> Alternante SOILSACAPE </a:t>
            </a:r>
            <a:endParaRPr lang="fr-FR" sz="800" b="0" strike="noStrike" spc="-1" dirty="0">
              <a:solidFill>
                <a:srgbClr val="000000"/>
              </a:solidFill>
              <a:latin typeface="Calibri"/>
            </a:endParaRPr>
          </a:p>
          <a:p>
            <a:pPr algn="ctr">
              <a:lnSpc>
                <a:spcPct val="100000"/>
              </a:lnSpc>
              <a:tabLst>
                <a:tab pos="0" algn="l"/>
              </a:tabLst>
            </a:pPr>
            <a:r>
              <a:rPr lang="fr-FR" sz="800" b="1" strike="noStrike" spc="-1" dirty="0">
                <a:solidFill>
                  <a:srgbClr val="000000"/>
                </a:solidFill>
                <a:latin typeface="Livvic"/>
                <a:ea typeface="Livvic"/>
              </a:rPr>
              <a:t>50% ETP</a:t>
            </a:r>
            <a:endParaRPr lang="fr-FR" sz="800" b="0" strike="noStrike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" name="Image 2" descr="Une image contenant Visage humain, personne, habits, portrait&#10;&#10;Le contenu généré par l’IA peut être incorrect.">
            <a:extLst>
              <a:ext uri="{FF2B5EF4-FFF2-40B4-BE49-F238E27FC236}">
                <a16:creationId xmlns:a16="http://schemas.microsoft.com/office/drawing/2014/main" id="{5CED500F-B5C5-D01A-7609-019537F7DD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3920" y="2972160"/>
            <a:ext cx="1428120" cy="1428120"/>
          </a:xfrm>
          <a:prstGeom prst="rect">
            <a:avLst/>
          </a:prstGeom>
        </p:spPr>
      </p:pic>
      <p:pic>
        <p:nvPicPr>
          <p:cNvPr id="5" name="Image 4" descr="Une image contenant Visage humain, personne, habits, sourire&#10;&#10;Le contenu généré par l’IA peut être incorrect.">
            <a:extLst>
              <a:ext uri="{FF2B5EF4-FFF2-40B4-BE49-F238E27FC236}">
                <a16:creationId xmlns:a16="http://schemas.microsoft.com/office/drawing/2014/main" id="{4ED1C9DA-99D5-8391-04A3-2A47E189E0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3528" y="2979360"/>
            <a:ext cx="1432440" cy="1432440"/>
          </a:xfrm>
          <a:prstGeom prst="rect">
            <a:avLst/>
          </a:prstGeom>
        </p:spPr>
      </p:pic>
      <p:pic>
        <p:nvPicPr>
          <p:cNvPr id="7" name="Image 6" descr="Une image contenant Visage humain, sourire, personne, cou&#10;&#10;Le contenu généré par l’IA peut être incorrect.">
            <a:extLst>
              <a:ext uri="{FF2B5EF4-FFF2-40B4-BE49-F238E27FC236}">
                <a16:creationId xmlns:a16="http://schemas.microsoft.com/office/drawing/2014/main" id="{D6F4583D-BC9A-9FE4-0E30-F0EC8A5FB6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9620" y="1190880"/>
            <a:ext cx="1428120" cy="1428120"/>
          </a:xfrm>
          <a:prstGeom prst="rect">
            <a:avLst/>
          </a:prstGeom>
        </p:spPr>
      </p:pic>
      <p:pic>
        <p:nvPicPr>
          <p:cNvPr id="9" name="Image 8" descr="Une image contenant Visage humain, habits, personne, sourire&#10;&#10;Le contenu généré par l’IA peut être incorrect.">
            <a:extLst>
              <a:ext uri="{FF2B5EF4-FFF2-40B4-BE49-F238E27FC236}">
                <a16:creationId xmlns:a16="http://schemas.microsoft.com/office/drawing/2014/main" id="{B4E7042D-DCA9-5527-556B-0632217FEA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6551" y="657588"/>
            <a:ext cx="1435578" cy="143617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3"/>
          <p:cNvSpPr txBox="1">
            <a:spLocks noGrp="1"/>
          </p:cNvSpPr>
          <p:nvPr>
            <p:ph type="title"/>
          </p:nvPr>
        </p:nvSpPr>
        <p:spPr>
          <a:xfrm>
            <a:off x="179175" y="1493425"/>
            <a:ext cx="3889500" cy="103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A0581F"/>
                </a:solidFill>
              </a:rPr>
              <a:t>Exemples d’actions</a:t>
            </a:r>
            <a:endParaRPr sz="3600" b="1" dirty="0">
              <a:solidFill>
                <a:srgbClr val="A0581F"/>
              </a:solidFill>
            </a:endParaRPr>
          </a:p>
        </p:txBody>
      </p:sp>
      <p:sp>
        <p:nvSpPr>
          <p:cNvPr id="194" name="Google Shape;194;p33"/>
          <p:cNvSpPr txBox="1">
            <a:spLocks noGrp="1"/>
          </p:cNvSpPr>
          <p:nvPr>
            <p:ph type="subTitle" idx="3"/>
          </p:nvPr>
        </p:nvSpPr>
        <p:spPr>
          <a:xfrm>
            <a:off x="248249" y="3374950"/>
            <a:ext cx="3677100" cy="6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dirty="0">
                <a:solidFill>
                  <a:srgbClr val="047B3E"/>
                </a:solidFill>
                <a:latin typeface="Livvic"/>
                <a:ea typeface="Livvic"/>
                <a:cs typeface="Livvic"/>
                <a:sym typeface="Livvic"/>
              </a:rPr>
              <a:t>Programme 2023/2024</a:t>
            </a:r>
            <a:endParaRPr sz="2300" b="1" dirty="0">
              <a:solidFill>
                <a:srgbClr val="047B3E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195" name="Google Shape;195;p33"/>
          <p:cNvSpPr/>
          <p:nvPr/>
        </p:nvSpPr>
        <p:spPr>
          <a:xfrm>
            <a:off x="893950" y="2823760"/>
            <a:ext cx="2385711" cy="84748"/>
          </a:xfrm>
          <a:custGeom>
            <a:avLst/>
            <a:gdLst/>
            <a:ahLst/>
            <a:cxnLst/>
            <a:rect l="l" t="t" r="r" b="b"/>
            <a:pathLst>
              <a:path w="62687" h="2227" extrusionOk="0">
                <a:moveTo>
                  <a:pt x="0" y="0"/>
                </a:moveTo>
                <a:lnTo>
                  <a:pt x="0" y="739"/>
                </a:lnTo>
                <a:cubicBezTo>
                  <a:pt x="1107" y="739"/>
                  <a:pt x="1655" y="1072"/>
                  <a:pt x="2227" y="1429"/>
                </a:cubicBezTo>
                <a:cubicBezTo>
                  <a:pt x="2834" y="1798"/>
                  <a:pt x="3513" y="2227"/>
                  <a:pt x="4822" y="2227"/>
                </a:cubicBezTo>
                <a:cubicBezTo>
                  <a:pt x="6132" y="2227"/>
                  <a:pt x="6822" y="1798"/>
                  <a:pt x="7430" y="1429"/>
                </a:cubicBezTo>
                <a:cubicBezTo>
                  <a:pt x="8013" y="1072"/>
                  <a:pt x="8549" y="739"/>
                  <a:pt x="9644" y="739"/>
                </a:cubicBezTo>
                <a:cubicBezTo>
                  <a:pt x="10752" y="739"/>
                  <a:pt x="11299" y="1072"/>
                  <a:pt x="11871" y="1429"/>
                </a:cubicBezTo>
                <a:cubicBezTo>
                  <a:pt x="12478" y="1798"/>
                  <a:pt x="13157" y="2227"/>
                  <a:pt x="14466" y="2227"/>
                </a:cubicBezTo>
                <a:cubicBezTo>
                  <a:pt x="15776" y="2227"/>
                  <a:pt x="16467" y="1798"/>
                  <a:pt x="17074" y="1429"/>
                </a:cubicBezTo>
                <a:cubicBezTo>
                  <a:pt x="17657" y="1072"/>
                  <a:pt x="18193" y="739"/>
                  <a:pt x="19288" y="739"/>
                </a:cubicBezTo>
                <a:cubicBezTo>
                  <a:pt x="20396" y="739"/>
                  <a:pt x="20943" y="1072"/>
                  <a:pt x="21515" y="1429"/>
                </a:cubicBezTo>
                <a:cubicBezTo>
                  <a:pt x="22122" y="1798"/>
                  <a:pt x="22801" y="2227"/>
                  <a:pt x="24110" y="2227"/>
                </a:cubicBezTo>
                <a:cubicBezTo>
                  <a:pt x="25420" y="2227"/>
                  <a:pt x="26111" y="1798"/>
                  <a:pt x="26718" y="1429"/>
                </a:cubicBezTo>
                <a:cubicBezTo>
                  <a:pt x="27301" y="1072"/>
                  <a:pt x="27837" y="739"/>
                  <a:pt x="28932" y="739"/>
                </a:cubicBezTo>
                <a:cubicBezTo>
                  <a:pt x="30040" y="739"/>
                  <a:pt x="30587" y="1072"/>
                  <a:pt x="31159" y="1429"/>
                </a:cubicBezTo>
                <a:cubicBezTo>
                  <a:pt x="31766" y="1798"/>
                  <a:pt x="32445" y="2227"/>
                  <a:pt x="33754" y="2227"/>
                </a:cubicBezTo>
                <a:cubicBezTo>
                  <a:pt x="35064" y="2227"/>
                  <a:pt x="35755" y="1798"/>
                  <a:pt x="36362" y="1429"/>
                </a:cubicBezTo>
                <a:cubicBezTo>
                  <a:pt x="36945" y="1072"/>
                  <a:pt x="37481" y="739"/>
                  <a:pt x="38576" y="739"/>
                </a:cubicBezTo>
                <a:cubicBezTo>
                  <a:pt x="39684" y="739"/>
                  <a:pt x="40231" y="1072"/>
                  <a:pt x="40803" y="1429"/>
                </a:cubicBezTo>
                <a:cubicBezTo>
                  <a:pt x="41410" y="1798"/>
                  <a:pt x="42089" y="2227"/>
                  <a:pt x="43398" y="2227"/>
                </a:cubicBezTo>
                <a:cubicBezTo>
                  <a:pt x="44708" y="2227"/>
                  <a:pt x="45399" y="1798"/>
                  <a:pt x="46006" y="1429"/>
                </a:cubicBezTo>
                <a:cubicBezTo>
                  <a:pt x="46589" y="1072"/>
                  <a:pt x="47125" y="739"/>
                  <a:pt x="48220" y="739"/>
                </a:cubicBezTo>
                <a:cubicBezTo>
                  <a:pt x="49328" y="739"/>
                  <a:pt x="49875" y="1072"/>
                  <a:pt x="50447" y="1429"/>
                </a:cubicBezTo>
                <a:cubicBezTo>
                  <a:pt x="51054" y="1798"/>
                  <a:pt x="51733" y="2227"/>
                  <a:pt x="53043" y="2227"/>
                </a:cubicBezTo>
                <a:cubicBezTo>
                  <a:pt x="54352" y="2227"/>
                  <a:pt x="55043" y="1798"/>
                  <a:pt x="55650" y="1429"/>
                </a:cubicBezTo>
                <a:cubicBezTo>
                  <a:pt x="56233" y="1072"/>
                  <a:pt x="56769" y="739"/>
                  <a:pt x="57865" y="739"/>
                </a:cubicBezTo>
                <a:cubicBezTo>
                  <a:pt x="58972" y="739"/>
                  <a:pt x="59520" y="1072"/>
                  <a:pt x="60091" y="1429"/>
                </a:cubicBezTo>
                <a:cubicBezTo>
                  <a:pt x="60698" y="1798"/>
                  <a:pt x="61377" y="2227"/>
                  <a:pt x="62687" y="2227"/>
                </a:cubicBezTo>
                <a:lnTo>
                  <a:pt x="62687" y="1489"/>
                </a:lnTo>
                <a:cubicBezTo>
                  <a:pt x="61591" y="1489"/>
                  <a:pt x="61044" y="1155"/>
                  <a:pt x="60472" y="798"/>
                </a:cubicBezTo>
                <a:cubicBezTo>
                  <a:pt x="59865" y="429"/>
                  <a:pt x="59174" y="0"/>
                  <a:pt x="57865" y="0"/>
                </a:cubicBezTo>
                <a:cubicBezTo>
                  <a:pt x="56555" y="0"/>
                  <a:pt x="55876" y="429"/>
                  <a:pt x="55269" y="798"/>
                </a:cubicBezTo>
                <a:cubicBezTo>
                  <a:pt x="54686" y="1155"/>
                  <a:pt x="54150" y="1489"/>
                  <a:pt x="53043" y="1489"/>
                </a:cubicBezTo>
                <a:cubicBezTo>
                  <a:pt x="51947" y="1489"/>
                  <a:pt x="51399" y="1155"/>
                  <a:pt x="50828" y="798"/>
                </a:cubicBezTo>
                <a:cubicBezTo>
                  <a:pt x="50221" y="429"/>
                  <a:pt x="49530" y="0"/>
                  <a:pt x="48220" y="0"/>
                </a:cubicBezTo>
                <a:cubicBezTo>
                  <a:pt x="46911" y="0"/>
                  <a:pt x="46232" y="429"/>
                  <a:pt x="45625" y="798"/>
                </a:cubicBezTo>
                <a:cubicBezTo>
                  <a:pt x="45042" y="1155"/>
                  <a:pt x="44506" y="1489"/>
                  <a:pt x="43398" y="1489"/>
                </a:cubicBezTo>
                <a:cubicBezTo>
                  <a:pt x="42303" y="1489"/>
                  <a:pt x="41755" y="1155"/>
                  <a:pt x="41184" y="798"/>
                </a:cubicBezTo>
                <a:cubicBezTo>
                  <a:pt x="40577" y="429"/>
                  <a:pt x="39886" y="0"/>
                  <a:pt x="38576" y="0"/>
                </a:cubicBezTo>
                <a:cubicBezTo>
                  <a:pt x="37267" y="0"/>
                  <a:pt x="36588" y="429"/>
                  <a:pt x="35981" y="798"/>
                </a:cubicBezTo>
                <a:cubicBezTo>
                  <a:pt x="35397" y="1155"/>
                  <a:pt x="34862" y="1489"/>
                  <a:pt x="33754" y="1489"/>
                </a:cubicBezTo>
                <a:cubicBezTo>
                  <a:pt x="32659" y="1489"/>
                  <a:pt x="32111" y="1155"/>
                  <a:pt x="31540" y="798"/>
                </a:cubicBezTo>
                <a:cubicBezTo>
                  <a:pt x="30933" y="429"/>
                  <a:pt x="30242" y="0"/>
                  <a:pt x="28932" y="0"/>
                </a:cubicBezTo>
                <a:cubicBezTo>
                  <a:pt x="27623" y="0"/>
                  <a:pt x="26944" y="429"/>
                  <a:pt x="26337" y="798"/>
                </a:cubicBezTo>
                <a:cubicBezTo>
                  <a:pt x="25753" y="1155"/>
                  <a:pt x="25218" y="1489"/>
                  <a:pt x="24110" y="1489"/>
                </a:cubicBezTo>
                <a:cubicBezTo>
                  <a:pt x="23015" y="1489"/>
                  <a:pt x="22467" y="1155"/>
                  <a:pt x="21896" y="798"/>
                </a:cubicBezTo>
                <a:cubicBezTo>
                  <a:pt x="21289" y="429"/>
                  <a:pt x="20598" y="0"/>
                  <a:pt x="19288" y="0"/>
                </a:cubicBezTo>
                <a:cubicBezTo>
                  <a:pt x="17979" y="0"/>
                  <a:pt x="17300" y="429"/>
                  <a:pt x="16693" y="798"/>
                </a:cubicBezTo>
                <a:cubicBezTo>
                  <a:pt x="16109" y="1155"/>
                  <a:pt x="15574" y="1489"/>
                  <a:pt x="14466" y="1489"/>
                </a:cubicBezTo>
                <a:cubicBezTo>
                  <a:pt x="13371" y="1489"/>
                  <a:pt x="12823" y="1155"/>
                  <a:pt x="12252" y="798"/>
                </a:cubicBezTo>
                <a:cubicBezTo>
                  <a:pt x="11644" y="429"/>
                  <a:pt x="10954" y="0"/>
                  <a:pt x="9644" y="0"/>
                </a:cubicBezTo>
                <a:cubicBezTo>
                  <a:pt x="8335" y="0"/>
                  <a:pt x="7656" y="429"/>
                  <a:pt x="7049" y="798"/>
                </a:cubicBezTo>
                <a:cubicBezTo>
                  <a:pt x="6465" y="1155"/>
                  <a:pt x="5929" y="1489"/>
                  <a:pt x="4822" y="1489"/>
                </a:cubicBezTo>
                <a:cubicBezTo>
                  <a:pt x="3727" y="1489"/>
                  <a:pt x="3179" y="1155"/>
                  <a:pt x="2608" y="798"/>
                </a:cubicBezTo>
                <a:cubicBezTo>
                  <a:pt x="2000" y="429"/>
                  <a:pt x="1310" y="0"/>
                  <a:pt x="0" y="0"/>
                </a:cubicBezTo>
                <a:close/>
              </a:path>
            </a:pathLst>
          </a:custGeom>
          <a:solidFill>
            <a:srgbClr val="A058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6" name="Google Shape;196;p33"/>
          <p:cNvPicPr preferRelativeResize="0"/>
          <p:nvPr/>
        </p:nvPicPr>
        <p:blipFill rotWithShape="1">
          <a:blip r:embed="rId3">
            <a:alphaModFix/>
          </a:blip>
          <a:srcRect l="12570" r="28932" b="1797"/>
          <a:stretch/>
        </p:blipFill>
        <p:spPr>
          <a:xfrm>
            <a:off x="4547250" y="-17750"/>
            <a:ext cx="4596751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33"/>
          <p:cNvGrpSpPr/>
          <p:nvPr/>
        </p:nvGrpSpPr>
        <p:grpSpPr>
          <a:xfrm>
            <a:off x="1885758" y="943800"/>
            <a:ext cx="476329" cy="475086"/>
            <a:chOff x="-15719925" y="2416825"/>
            <a:chExt cx="306400" cy="305600"/>
          </a:xfrm>
        </p:grpSpPr>
        <p:sp>
          <p:nvSpPr>
            <p:cNvPr id="198" name="Google Shape;198;p33"/>
            <p:cNvSpPr/>
            <p:nvPr/>
          </p:nvSpPr>
          <p:spPr>
            <a:xfrm>
              <a:off x="-15719925" y="2416825"/>
              <a:ext cx="306400" cy="305600"/>
            </a:xfrm>
            <a:custGeom>
              <a:avLst/>
              <a:gdLst/>
              <a:ahLst/>
              <a:cxnLst/>
              <a:rect l="l" t="t" r="r" b="b"/>
              <a:pathLst>
                <a:path w="12256" h="12224" extrusionOk="0">
                  <a:moveTo>
                    <a:pt x="6648" y="756"/>
                  </a:moveTo>
                  <a:lnTo>
                    <a:pt x="8002" y="3466"/>
                  </a:lnTo>
                  <a:cubicBezTo>
                    <a:pt x="8034" y="3560"/>
                    <a:pt x="8065" y="3592"/>
                    <a:pt x="8160" y="3623"/>
                  </a:cubicBezTo>
                  <a:lnTo>
                    <a:pt x="9451" y="4316"/>
                  </a:lnTo>
                  <a:lnTo>
                    <a:pt x="10617" y="7246"/>
                  </a:lnTo>
                  <a:lnTo>
                    <a:pt x="7845" y="7246"/>
                  </a:lnTo>
                  <a:lnTo>
                    <a:pt x="7215" y="5356"/>
                  </a:lnTo>
                  <a:cubicBezTo>
                    <a:pt x="7135" y="5198"/>
                    <a:pt x="6990" y="5128"/>
                    <a:pt x="6852" y="5128"/>
                  </a:cubicBezTo>
                  <a:cubicBezTo>
                    <a:pt x="6826" y="5128"/>
                    <a:pt x="6799" y="5130"/>
                    <a:pt x="6774" y="5135"/>
                  </a:cubicBezTo>
                  <a:cubicBezTo>
                    <a:pt x="6616" y="5167"/>
                    <a:pt x="6490" y="5419"/>
                    <a:pt x="6522" y="5576"/>
                  </a:cubicBezTo>
                  <a:lnTo>
                    <a:pt x="7089" y="7215"/>
                  </a:lnTo>
                  <a:lnTo>
                    <a:pt x="5167" y="7215"/>
                  </a:lnTo>
                  <a:lnTo>
                    <a:pt x="5797" y="4064"/>
                  </a:lnTo>
                  <a:cubicBezTo>
                    <a:pt x="5828" y="3875"/>
                    <a:pt x="5702" y="3686"/>
                    <a:pt x="5513" y="3623"/>
                  </a:cubicBezTo>
                  <a:cubicBezTo>
                    <a:pt x="5494" y="3620"/>
                    <a:pt x="5474" y="3618"/>
                    <a:pt x="5454" y="3618"/>
                  </a:cubicBezTo>
                  <a:cubicBezTo>
                    <a:pt x="5281" y="3618"/>
                    <a:pt x="5101" y="3737"/>
                    <a:pt x="5072" y="3907"/>
                  </a:cubicBezTo>
                  <a:lnTo>
                    <a:pt x="4411" y="7183"/>
                  </a:lnTo>
                  <a:lnTo>
                    <a:pt x="1607" y="7183"/>
                  </a:lnTo>
                  <a:lnTo>
                    <a:pt x="2142" y="4946"/>
                  </a:lnTo>
                  <a:lnTo>
                    <a:pt x="3466" y="4316"/>
                  </a:lnTo>
                  <a:cubicBezTo>
                    <a:pt x="3529" y="4253"/>
                    <a:pt x="3560" y="4222"/>
                    <a:pt x="3623" y="4159"/>
                  </a:cubicBezTo>
                  <a:lnTo>
                    <a:pt x="4253" y="2930"/>
                  </a:lnTo>
                  <a:lnTo>
                    <a:pt x="6175" y="2930"/>
                  </a:lnTo>
                  <a:cubicBezTo>
                    <a:pt x="6364" y="2930"/>
                    <a:pt x="6522" y="2772"/>
                    <a:pt x="6522" y="2583"/>
                  </a:cubicBezTo>
                  <a:cubicBezTo>
                    <a:pt x="6522" y="2363"/>
                    <a:pt x="6364" y="2205"/>
                    <a:pt x="6175" y="2205"/>
                  </a:cubicBezTo>
                  <a:lnTo>
                    <a:pt x="5230" y="2205"/>
                  </a:lnTo>
                  <a:lnTo>
                    <a:pt x="5702" y="756"/>
                  </a:lnTo>
                  <a:close/>
                  <a:moveTo>
                    <a:pt x="10397" y="7876"/>
                  </a:moveTo>
                  <a:lnTo>
                    <a:pt x="9830" y="8601"/>
                  </a:lnTo>
                  <a:lnTo>
                    <a:pt x="8916" y="8601"/>
                  </a:lnTo>
                  <a:cubicBezTo>
                    <a:pt x="8727" y="8601"/>
                    <a:pt x="8569" y="8758"/>
                    <a:pt x="8569" y="8947"/>
                  </a:cubicBezTo>
                  <a:cubicBezTo>
                    <a:pt x="8664" y="9199"/>
                    <a:pt x="8821" y="9357"/>
                    <a:pt x="9010" y="9357"/>
                  </a:cubicBezTo>
                  <a:lnTo>
                    <a:pt x="9357" y="9357"/>
                  </a:lnTo>
                  <a:lnTo>
                    <a:pt x="8821" y="10050"/>
                  </a:lnTo>
                  <a:lnTo>
                    <a:pt x="7561" y="10050"/>
                  </a:lnTo>
                  <a:cubicBezTo>
                    <a:pt x="7435" y="10050"/>
                    <a:pt x="7278" y="10145"/>
                    <a:pt x="7246" y="10239"/>
                  </a:cubicBezTo>
                  <a:lnTo>
                    <a:pt x="6616" y="11468"/>
                  </a:lnTo>
                  <a:lnTo>
                    <a:pt x="5576" y="11468"/>
                  </a:lnTo>
                  <a:lnTo>
                    <a:pt x="5041" y="10775"/>
                  </a:lnTo>
                  <a:lnTo>
                    <a:pt x="6080" y="10775"/>
                  </a:lnTo>
                  <a:cubicBezTo>
                    <a:pt x="6301" y="10775"/>
                    <a:pt x="6459" y="10617"/>
                    <a:pt x="6459" y="10397"/>
                  </a:cubicBezTo>
                  <a:cubicBezTo>
                    <a:pt x="6459" y="10208"/>
                    <a:pt x="6301" y="10050"/>
                    <a:pt x="6080" y="10050"/>
                  </a:cubicBezTo>
                  <a:lnTo>
                    <a:pt x="4474" y="10050"/>
                  </a:lnTo>
                  <a:lnTo>
                    <a:pt x="3529" y="8758"/>
                  </a:lnTo>
                  <a:cubicBezTo>
                    <a:pt x="3466" y="8664"/>
                    <a:pt x="3371" y="8601"/>
                    <a:pt x="3245" y="8601"/>
                  </a:cubicBezTo>
                  <a:lnTo>
                    <a:pt x="2048" y="8601"/>
                  </a:lnTo>
                  <a:lnTo>
                    <a:pt x="1670" y="7876"/>
                  </a:lnTo>
                  <a:close/>
                  <a:moveTo>
                    <a:pt x="5419" y="0"/>
                  </a:moveTo>
                  <a:cubicBezTo>
                    <a:pt x="5261" y="0"/>
                    <a:pt x="5135" y="126"/>
                    <a:pt x="5072" y="252"/>
                  </a:cubicBezTo>
                  <a:lnTo>
                    <a:pt x="4442" y="2174"/>
                  </a:lnTo>
                  <a:lnTo>
                    <a:pt x="3970" y="2174"/>
                  </a:lnTo>
                  <a:cubicBezTo>
                    <a:pt x="3844" y="2174"/>
                    <a:pt x="3686" y="2237"/>
                    <a:pt x="3655" y="2363"/>
                  </a:cubicBezTo>
                  <a:lnTo>
                    <a:pt x="2993" y="3718"/>
                  </a:lnTo>
                  <a:lnTo>
                    <a:pt x="1638" y="4379"/>
                  </a:lnTo>
                  <a:cubicBezTo>
                    <a:pt x="1575" y="4411"/>
                    <a:pt x="1481" y="4505"/>
                    <a:pt x="1449" y="4600"/>
                  </a:cubicBezTo>
                  <a:lnTo>
                    <a:pt x="819" y="7215"/>
                  </a:lnTo>
                  <a:lnTo>
                    <a:pt x="347" y="7215"/>
                  </a:lnTo>
                  <a:cubicBezTo>
                    <a:pt x="158" y="7215"/>
                    <a:pt x="0" y="7372"/>
                    <a:pt x="0" y="7561"/>
                  </a:cubicBezTo>
                  <a:cubicBezTo>
                    <a:pt x="0" y="7750"/>
                    <a:pt x="158" y="7908"/>
                    <a:pt x="347" y="7908"/>
                  </a:cubicBezTo>
                  <a:lnTo>
                    <a:pt x="851" y="7908"/>
                  </a:lnTo>
                  <a:lnTo>
                    <a:pt x="1481" y="9136"/>
                  </a:lnTo>
                  <a:cubicBezTo>
                    <a:pt x="1575" y="9262"/>
                    <a:pt x="1670" y="9325"/>
                    <a:pt x="1796" y="9325"/>
                  </a:cubicBezTo>
                  <a:lnTo>
                    <a:pt x="3056" y="9325"/>
                  </a:lnTo>
                  <a:lnTo>
                    <a:pt x="3623" y="10050"/>
                  </a:lnTo>
                  <a:lnTo>
                    <a:pt x="2552" y="10050"/>
                  </a:lnTo>
                  <a:cubicBezTo>
                    <a:pt x="2363" y="10050"/>
                    <a:pt x="2205" y="10208"/>
                    <a:pt x="2205" y="10397"/>
                  </a:cubicBezTo>
                  <a:cubicBezTo>
                    <a:pt x="2205" y="10617"/>
                    <a:pt x="2363" y="10775"/>
                    <a:pt x="2552" y="10775"/>
                  </a:cubicBezTo>
                  <a:lnTo>
                    <a:pt x="4159" y="10775"/>
                  </a:lnTo>
                  <a:lnTo>
                    <a:pt x="5104" y="12066"/>
                  </a:lnTo>
                  <a:cubicBezTo>
                    <a:pt x="5198" y="12129"/>
                    <a:pt x="5261" y="12224"/>
                    <a:pt x="5387" y="12224"/>
                  </a:cubicBezTo>
                  <a:lnTo>
                    <a:pt x="6805" y="12224"/>
                  </a:lnTo>
                  <a:cubicBezTo>
                    <a:pt x="6931" y="12224"/>
                    <a:pt x="7089" y="12129"/>
                    <a:pt x="7120" y="12035"/>
                  </a:cubicBezTo>
                  <a:lnTo>
                    <a:pt x="7750" y="10806"/>
                  </a:lnTo>
                  <a:lnTo>
                    <a:pt x="8979" y="10806"/>
                  </a:lnTo>
                  <a:cubicBezTo>
                    <a:pt x="9073" y="10806"/>
                    <a:pt x="9199" y="10775"/>
                    <a:pt x="9231" y="10649"/>
                  </a:cubicBezTo>
                  <a:lnTo>
                    <a:pt x="10176" y="9357"/>
                  </a:lnTo>
                  <a:lnTo>
                    <a:pt x="11184" y="9357"/>
                  </a:lnTo>
                  <a:cubicBezTo>
                    <a:pt x="11373" y="9357"/>
                    <a:pt x="11531" y="9199"/>
                    <a:pt x="11531" y="8979"/>
                  </a:cubicBezTo>
                  <a:cubicBezTo>
                    <a:pt x="11531" y="8790"/>
                    <a:pt x="11373" y="8632"/>
                    <a:pt x="11184" y="8632"/>
                  </a:cubicBezTo>
                  <a:lnTo>
                    <a:pt x="10775" y="8632"/>
                  </a:lnTo>
                  <a:lnTo>
                    <a:pt x="11342" y="7908"/>
                  </a:lnTo>
                  <a:lnTo>
                    <a:pt x="11877" y="7908"/>
                  </a:lnTo>
                  <a:cubicBezTo>
                    <a:pt x="12098" y="7908"/>
                    <a:pt x="12255" y="7750"/>
                    <a:pt x="12255" y="7561"/>
                  </a:cubicBezTo>
                  <a:cubicBezTo>
                    <a:pt x="12255" y="7372"/>
                    <a:pt x="12098" y="7215"/>
                    <a:pt x="11877" y="7215"/>
                  </a:cubicBezTo>
                  <a:lnTo>
                    <a:pt x="11373" y="7215"/>
                  </a:lnTo>
                  <a:lnTo>
                    <a:pt x="10019" y="3875"/>
                  </a:lnTo>
                  <a:cubicBezTo>
                    <a:pt x="9987" y="3781"/>
                    <a:pt x="9956" y="3718"/>
                    <a:pt x="9861" y="3655"/>
                  </a:cubicBezTo>
                  <a:lnTo>
                    <a:pt x="8538" y="2993"/>
                  </a:lnTo>
                  <a:lnTo>
                    <a:pt x="7152" y="189"/>
                  </a:lnTo>
                  <a:cubicBezTo>
                    <a:pt x="7089" y="95"/>
                    <a:pt x="6963" y="0"/>
                    <a:pt x="6837" y="0"/>
                  </a:cubicBezTo>
                  <a:close/>
                </a:path>
              </a:pathLst>
            </a:custGeom>
            <a:solidFill>
              <a:srgbClr val="A058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3"/>
            <p:cNvSpPr/>
            <p:nvPr/>
          </p:nvSpPr>
          <p:spPr>
            <a:xfrm>
              <a:off x="-15467900" y="2686175"/>
              <a:ext cx="53575" cy="17350"/>
            </a:xfrm>
            <a:custGeom>
              <a:avLst/>
              <a:gdLst/>
              <a:ahLst/>
              <a:cxnLst/>
              <a:rect l="l" t="t" r="r" b="b"/>
              <a:pathLst>
                <a:path w="2143" h="694" extrusionOk="0">
                  <a:moveTo>
                    <a:pt x="347" y="1"/>
                  </a:moveTo>
                  <a:cubicBezTo>
                    <a:pt x="158" y="1"/>
                    <a:pt x="1" y="158"/>
                    <a:pt x="1" y="347"/>
                  </a:cubicBezTo>
                  <a:cubicBezTo>
                    <a:pt x="1" y="536"/>
                    <a:pt x="158" y="694"/>
                    <a:pt x="347" y="694"/>
                  </a:cubicBezTo>
                  <a:lnTo>
                    <a:pt x="1796" y="694"/>
                  </a:lnTo>
                  <a:cubicBezTo>
                    <a:pt x="1985" y="694"/>
                    <a:pt x="2143" y="536"/>
                    <a:pt x="2143" y="347"/>
                  </a:cubicBezTo>
                  <a:cubicBezTo>
                    <a:pt x="2143" y="158"/>
                    <a:pt x="1985" y="1"/>
                    <a:pt x="1796" y="1"/>
                  </a:cubicBezTo>
                  <a:close/>
                </a:path>
              </a:pathLst>
            </a:custGeom>
            <a:solidFill>
              <a:srgbClr val="A058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3"/>
            <p:cNvSpPr/>
            <p:nvPr/>
          </p:nvSpPr>
          <p:spPr>
            <a:xfrm>
              <a:off x="-15718350" y="2703500"/>
              <a:ext cx="54350" cy="18150"/>
            </a:xfrm>
            <a:custGeom>
              <a:avLst/>
              <a:gdLst/>
              <a:ahLst/>
              <a:cxnLst/>
              <a:rect l="l" t="t" r="r" b="b"/>
              <a:pathLst>
                <a:path w="2174" h="726" extrusionOk="0"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cubicBezTo>
                    <a:pt x="0" y="568"/>
                    <a:pt x="158" y="725"/>
                    <a:pt x="347" y="725"/>
                  </a:cubicBezTo>
                  <a:lnTo>
                    <a:pt x="1827" y="725"/>
                  </a:lnTo>
                  <a:cubicBezTo>
                    <a:pt x="2016" y="725"/>
                    <a:pt x="2174" y="568"/>
                    <a:pt x="2174" y="347"/>
                  </a:cubicBezTo>
                  <a:cubicBezTo>
                    <a:pt x="2174" y="158"/>
                    <a:pt x="2016" y="1"/>
                    <a:pt x="1827" y="1"/>
                  </a:cubicBezTo>
                  <a:close/>
                </a:path>
              </a:pathLst>
            </a:custGeom>
            <a:solidFill>
              <a:srgbClr val="A058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Google Shape;178;p31">
            <a:extLst>
              <a:ext uri="{FF2B5EF4-FFF2-40B4-BE49-F238E27FC236}">
                <a16:creationId xmlns:a16="http://schemas.microsoft.com/office/drawing/2014/main" id="{BE3230C0-C66E-ECE2-A325-1BA7834A5DB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67561" y="81475"/>
            <a:ext cx="361239" cy="3649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15894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TextShape 1"/>
          <p:cNvSpPr txBox="1"/>
          <p:nvPr/>
        </p:nvSpPr>
        <p:spPr>
          <a:xfrm>
            <a:off x="145170" y="1270080"/>
            <a:ext cx="3889080" cy="1032840"/>
          </a:xfrm>
          <a:prstGeom prst="rect">
            <a:avLst/>
          </a:prstGeom>
          <a:noFill/>
          <a:ln>
            <a:noFill/>
          </a:ln>
        </p:spPr>
        <p:txBody>
          <a:bodyPr tIns="91440" bIns="91440" anchor="ctr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3600" b="1" strike="noStrike" spc="-1" dirty="0">
                <a:solidFill>
                  <a:srgbClr val="5F3114"/>
                </a:solidFill>
                <a:latin typeface="Josefin Sans"/>
                <a:ea typeface="Josefin Sans"/>
              </a:rPr>
              <a:t>VALORISER</a:t>
            </a:r>
            <a:endParaRPr lang="en-GB" sz="3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4" name="CustomShape 2"/>
          <p:cNvSpPr/>
          <p:nvPr/>
        </p:nvSpPr>
        <p:spPr>
          <a:xfrm>
            <a:off x="893880" y="2504700"/>
            <a:ext cx="2385360" cy="84240"/>
          </a:xfrm>
          <a:custGeom>
            <a:avLst/>
            <a:gdLst/>
            <a:ahLst/>
            <a:cxnLst/>
            <a:rect l="l" t="t" r="r" b="b"/>
            <a:pathLst>
              <a:path w="62687" h="2227">
                <a:moveTo>
                  <a:pt x="0" y="0"/>
                </a:moveTo>
                <a:lnTo>
                  <a:pt x="0" y="739"/>
                </a:lnTo>
                <a:cubicBezTo>
                  <a:pt x="1107" y="739"/>
                  <a:pt x="1655" y="1072"/>
                  <a:pt x="2227" y="1429"/>
                </a:cubicBezTo>
                <a:cubicBezTo>
                  <a:pt x="2834" y="1798"/>
                  <a:pt x="3513" y="2227"/>
                  <a:pt x="4822" y="2227"/>
                </a:cubicBezTo>
                <a:cubicBezTo>
                  <a:pt x="6132" y="2227"/>
                  <a:pt x="6822" y="1798"/>
                  <a:pt x="7430" y="1429"/>
                </a:cubicBezTo>
                <a:cubicBezTo>
                  <a:pt x="8013" y="1072"/>
                  <a:pt x="8549" y="739"/>
                  <a:pt x="9644" y="739"/>
                </a:cubicBezTo>
                <a:cubicBezTo>
                  <a:pt x="10752" y="739"/>
                  <a:pt x="11299" y="1072"/>
                  <a:pt x="11871" y="1429"/>
                </a:cubicBezTo>
                <a:cubicBezTo>
                  <a:pt x="12478" y="1798"/>
                  <a:pt x="13157" y="2227"/>
                  <a:pt x="14466" y="2227"/>
                </a:cubicBezTo>
                <a:cubicBezTo>
                  <a:pt x="15776" y="2227"/>
                  <a:pt x="16467" y="1798"/>
                  <a:pt x="17074" y="1429"/>
                </a:cubicBezTo>
                <a:cubicBezTo>
                  <a:pt x="17657" y="1072"/>
                  <a:pt x="18193" y="739"/>
                  <a:pt x="19288" y="739"/>
                </a:cubicBezTo>
                <a:cubicBezTo>
                  <a:pt x="20396" y="739"/>
                  <a:pt x="20943" y="1072"/>
                  <a:pt x="21515" y="1429"/>
                </a:cubicBezTo>
                <a:cubicBezTo>
                  <a:pt x="22122" y="1798"/>
                  <a:pt x="22801" y="2227"/>
                  <a:pt x="24110" y="2227"/>
                </a:cubicBezTo>
                <a:cubicBezTo>
                  <a:pt x="25420" y="2227"/>
                  <a:pt x="26111" y="1798"/>
                  <a:pt x="26718" y="1429"/>
                </a:cubicBezTo>
                <a:cubicBezTo>
                  <a:pt x="27301" y="1072"/>
                  <a:pt x="27837" y="739"/>
                  <a:pt x="28932" y="739"/>
                </a:cubicBezTo>
                <a:cubicBezTo>
                  <a:pt x="30040" y="739"/>
                  <a:pt x="30587" y="1072"/>
                  <a:pt x="31159" y="1429"/>
                </a:cubicBezTo>
                <a:cubicBezTo>
                  <a:pt x="31766" y="1798"/>
                  <a:pt x="32445" y="2227"/>
                  <a:pt x="33754" y="2227"/>
                </a:cubicBezTo>
                <a:cubicBezTo>
                  <a:pt x="35064" y="2227"/>
                  <a:pt x="35755" y="1798"/>
                  <a:pt x="36362" y="1429"/>
                </a:cubicBezTo>
                <a:cubicBezTo>
                  <a:pt x="36945" y="1072"/>
                  <a:pt x="37481" y="739"/>
                  <a:pt x="38576" y="739"/>
                </a:cubicBezTo>
                <a:cubicBezTo>
                  <a:pt x="39684" y="739"/>
                  <a:pt x="40231" y="1072"/>
                  <a:pt x="40803" y="1429"/>
                </a:cubicBezTo>
                <a:cubicBezTo>
                  <a:pt x="41410" y="1798"/>
                  <a:pt x="42089" y="2227"/>
                  <a:pt x="43398" y="2227"/>
                </a:cubicBezTo>
                <a:cubicBezTo>
                  <a:pt x="44708" y="2227"/>
                  <a:pt x="45399" y="1798"/>
                  <a:pt x="46006" y="1429"/>
                </a:cubicBezTo>
                <a:cubicBezTo>
                  <a:pt x="46589" y="1072"/>
                  <a:pt x="47125" y="739"/>
                  <a:pt x="48220" y="739"/>
                </a:cubicBezTo>
                <a:cubicBezTo>
                  <a:pt x="49328" y="739"/>
                  <a:pt x="49875" y="1072"/>
                  <a:pt x="50447" y="1429"/>
                </a:cubicBezTo>
                <a:cubicBezTo>
                  <a:pt x="51054" y="1798"/>
                  <a:pt x="51733" y="2227"/>
                  <a:pt x="53043" y="2227"/>
                </a:cubicBezTo>
                <a:cubicBezTo>
                  <a:pt x="54352" y="2227"/>
                  <a:pt x="55043" y="1798"/>
                  <a:pt x="55650" y="1429"/>
                </a:cubicBezTo>
                <a:cubicBezTo>
                  <a:pt x="56233" y="1072"/>
                  <a:pt x="56769" y="739"/>
                  <a:pt x="57865" y="739"/>
                </a:cubicBezTo>
                <a:cubicBezTo>
                  <a:pt x="58972" y="739"/>
                  <a:pt x="59520" y="1072"/>
                  <a:pt x="60091" y="1429"/>
                </a:cubicBezTo>
                <a:cubicBezTo>
                  <a:pt x="60698" y="1798"/>
                  <a:pt x="61377" y="2227"/>
                  <a:pt x="62687" y="2227"/>
                </a:cubicBezTo>
                <a:lnTo>
                  <a:pt x="62687" y="1489"/>
                </a:lnTo>
                <a:cubicBezTo>
                  <a:pt x="61591" y="1489"/>
                  <a:pt x="61044" y="1155"/>
                  <a:pt x="60472" y="798"/>
                </a:cubicBezTo>
                <a:cubicBezTo>
                  <a:pt x="59865" y="429"/>
                  <a:pt x="59174" y="0"/>
                  <a:pt x="57865" y="0"/>
                </a:cubicBezTo>
                <a:cubicBezTo>
                  <a:pt x="56555" y="0"/>
                  <a:pt x="55876" y="429"/>
                  <a:pt x="55269" y="798"/>
                </a:cubicBezTo>
                <a:cubicBezTo>
                  <a:pt x="54686" y="1155"/>
                  <a:pt x="54150" y="1489"/>
                  <a:pt x="53043" y="1489"/>
                </a:cubicBezTo>
                <a:cubicBezTo>
                  <a:pt x="51947" y="1489"/>
                  <a:pt x="51399" y="1155"/>
                  <a:pt x="50828" y="798"/>
                </a:cubicBezTo>
                <a:cubicBezTo>
                  <a:pt x="50221" y="429"/>
                  <a:pt x="49530" y="0"/>
                  <a:pt x="48220" y="0"/>
                </a:cubicBezTo>
                <a:cubicBezTo>
                  <a:pt x="46911" y="0"/>
                  <a:pt x="46232" y="429"/>
                  <a:pt x="45625" y="798"/>
                </a:cubicBezTo>
                <a:cubicBezTo>
                  <a:pt x="45042" y="1155"/>
                  <a:pt x="44506" y="1489"/>
                  <a:pt x="43398" y="1489"/>
                </a:cubicBezTo>
                <a:cubicBezTo>
                  <a:pt x="42303" y="1489"/>
                  <a:pt x="41755" y="1155"/>
                  <a:pt x="41184" y="798"/>
                </a:cubicBezTo>
                <a:cubicBezTo>
                  <a:pt x="40577" y="429"/>
                  <a:pt x="39886" y="0"/>
                  <a:pt x="38576" y="0"/>
                </a:cubicBezTo>
                <a:cubicBezTo>
                  <a:pt x="37267" y="0"/>
                  <a:pt x="36588" y="429"/>
                  <a:pt x="35981" y="798"/>
                </a:cubicBezTo>
                <a:cubicBezTo>
                  <a:pt x="35397" y="1155"/>
                  <a:pt x="34862" y="1489"/>
                  <a:pt x="33754" y="1489"/>
                </a:cubicBezTo>
                <a:cubicBezTo>
                  <a:pt x="32659" y="1489"/>
                  <a:pt x="32111" y="1155"/>
                  <a:pt x="31540" y="798"/>
                </a:cubicBezTo>
                <a:cubicBezTo>
                  <a:pt x="30933" y="429"/>
                  <a:pt x="30242" y="0"/>
                  <a:pt x="28932" y="0"/>
                </a:cubicBezTo>
                <a:cubicBezTo>
                  <a:pt x="27623" y="0"/>
                  <a:pt x="26944" y="429"/>
                  <a:pt x="26337" y="798"/>
                </a:cubicBezTo>
                <a:cubicBezTo>
                  <a:pt x="25753" y="1155"/>
                  <a:pt x="25218" y="1489"/>
                  <a:pt x="24110" y="1489"/>
                </a:cubicBezTo>
                <a:cubicBezTo>
                  <a:pt x="23015" y="1489"/>
                  <a:pt x="22467" y="1155"/>
                  <a:pt x="21896" y="798"/>
                </a:cubicBezTo>
                <a:cubicBezTo>
                  <a:pt x="21289" y="429"/>
                  <a:pt x="20598" y="0"/>
                  <a:pt x="19288" y="0"/>
                </a:cubicBezTo>
                <a:cubicBezTo>
                  <a:pt x="17979" y="0"/>
                  <a:pt x="17300" y="429"/>
                  <a:pt x="16693" y="798"/>
                </a:cubicBezTo>
                <a:cubicBezTo>
                  <a:pt x="16109" y="1155"/>
                  <a:pt x="15574" y="1489"/>
                  <a:pt x="14466" y="1489"/>
                </a:cubicBezTo>
                <a:cubicBezTo>
                  <a:pt x="13371" y="1489"/>
                  <a:pt x="12823" y="1155"/>
                  <a:pt x="12252" y="798"/>
                </a:cubicBezTo>
                <a:cubicBezTo>
                  <a:pt x="11644" y="429"/>
                  <a:pt x="10954" y="0"/>
                  <a:pt x="9644" y="0"/>
                </a:cubicBezTo>
                <a:cubicBezTo>
                  <a:pt x="8335" y="0"/>
                  <a:pt x="7656" y="429"/>
                  <a:pt x="7049" y="798"/>
                </a:cubicBezTo>
                <a:cubicBezTo>
                  <a:pt x="6465" y="1155"/>
                  <a:pt x="5929" y="1489"/>
                  <a:pt x="4822" y="1489"/>
                </a:cubicBezTo>
                <a:cubicBezTo>
                  <a:pt x="3727" y="1489"/>
                  <a:pt x="3179" y="1155"/>
                  <a:pt x="2608" y="798"/>
                </a:cubicBezTo>
                <a:cubicBezTo>
                  <a:pt x="2000" y="429"/>
                  <a:pt x="1310" y="0"/>
                  <a:pt x="0" y="0"/>
                </a:cubicBezTo>
                <a:close/>
              </a:path>
            </a:pathLst>
          </a:custGeom>
          <a:solidFill>
            <a:srgbClr val="A0581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15" name="TextShape 3"/>
          <p:cNvSpPr txBox="1"/>
          <p:nvPr/>
        </p:nvSpPr>
        <p:spPr>
          <a:xfrm>
            <a:off x="5437080" y="817560"/>
            <a:ext cx="2806920" cy="658080"/>
          </a:xfrm>
          <a:prstGeom prst="rect">
            <a:avLst/>
          </a:prstGeom>
          <a:noFill/>
          <a:ln>
            <a:noFill/>
          </a:ln>
        </p:spPr>
        <p:txBody>
          <a:bodyPr tIns="91440" bIns="91440">
            <a:noAutofit/>
          </a:bodyPr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  <p:sp>
        <p:nvSpPr>
          <p:cNvPr id="316" name="CustomShape 4"/>
          <p:cNvSpPr/>
          <p:nvPr/>
        </p:nvSpPr>
        <p:spPr>
          <a:xfrm>
            <a:off x="160920" y="2790720"/>
            <a:ext cx="3676680" cy="658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tIns="91440" bIns="91440">
            <a:noAutofit/>
          </a:bodyPr>
          <a:lstStyle/>
          <a:p>
            <a:pPr algn="ctr">
              <a:lnSpc>
                <a:spcPct val="100000"/>
              </a:lnSpc>
            </a:pPr>
            <a:r>
              <a:rPr lang="en-GB" sz="2300" b="1" strike="noStrike" spc="-1" dirty="0">
                <a:solidFill>
                  <a:srgbClr val="047B3E"/>
                </a:solidFill>
                <a:latin typeface="Livvic"/>
                <a:ea typeface="Livvic"/>
              </a:rPr>
              <a:t>Les </a:t>
            </a:r>
            <a:r>
              <a:rPr lang="en-GB" sz="2300" b="1" strike="noStrike" spc="-1" dirty="0" err="1">
                <a:solidFill>
                  <a:srgbClr val="047B3E"/>
                </a:solidFill>
                <a:latin typeface="Livvic"/>
                <a:ea typeface="Livvic"/>
              </a:rPr>
              <a:t>ressources</a:t>
            </a:r>
            <a:r>
              <a:rPr lang="en-GB" sz="2300" b="1" strike="noStrike" spc="-1" dirty="0">
                <a:solidFill>
                  <a:srgbClr val="047B3E"/>
                </a:solidFill>
                <a:latin typeface="Livvic"/>
                <a:ea typeface="Livvic"/>
              </a:rPr>
              <a:t> </a:t>
            </a:r>
            <a:r>
              <a:rPr lang="en-GB" sz="2300" b="1" strike="noStrike" spc="-1" dirty="0" err="1">
                <a:solidFill>
                  <a:srgbClr val="047B3E"/>
                </a:solidFill>
                <a:latin typeface="Livvic"/>
                <a:ea typeface="Livvic"/>
              </a:rPr>
              <a:t>documentaires</a:t>
            </a:r>
            <a:endParaRPr lang="en-GB" sz="2300" b="0" strike="noStrike" spc="-1" dirty="0">
              <a:latin typeface="Arial"/>
            </a:endParaRPr>
          </a:p>
        </p:txBody>
      </p:sp>
      <p:pic>
        <p:nvPicPr>
          <p:cNvPr id="317" name="Google Shape;178;p4"/>
          <p:cNvPicPr/>
          <p:nvPr/>
        </p:nvPicPr>
        <p:blipFill>
          <a:blip r:embed="rId2"/>
          <a:srcRect l="5912" r="2737"/>
          <a:stretch/>
        </p:blipFill>
        <p:spPr>
          <a:xfrm>
            <a:off x="4143600" y="0"/>
            <a:ext cx="5104800" cy="5143320"/>
          </a:xfrm>
          <a:prstGeom prst="rect">
            <a:avLst/>
          </a:prstGeom>
          <a:ln>
            <a:noFill/>
          </a:ln>
        </p:spPr>
      </p:pic>
      <p:sp>
        <p:nvSpPr>
          <p:cNvPr id="318" name="CustomShape 5"/>
          <p:cNvSpPr/>
          <p:nvPr/>
        </p:nvSpPr>
        <p:spPr>
          <a:xfrm>
            <a:off x="1903050" y="802800"/>
            <a:ext cx="373320" cy="339840"/>
          </a:xfrm>
          <a:custGeom>
            <a:avLst/>
            <a:gdLst/>
            <a:ahLst/>
            <a:cxnLst/>
            <a:rect l="l" t="t" r="r" b="b"/>
            <a:pathLst>
              <a:path w="12698" h="11563">
                <a:moveTo>
                  <a:pt x="2490" y="820"/>
                </a:moveTo>
                <a:cubicBezTo>
                  <a:pt x="3529" y="914"/>
                  <a:pt x="4600" y="1292"/>
                  <a:pt x="5483" y="2017"/>
                </a:cubicBezTo>
                <a:lnTo>
                  <a:pt x="5798" y="2237"/>
                </a:lnTo>
                <a:lnTo>
                  <a:pt x="5798" y="10334"/>
                </a:lnTo>
                <a:lnTo>
                  <a:pt x="5766" y="10334"/>
                </a:lnTo>
                <a:cubicBezTo>
                  <a:pt x="4789" y="9609"/>
                  <a:pt x="3655" y="9168"/>
                  <a:pt x="2490" y="9105"/>
                </a:cubicBezTo>
                <a:lnTo>
                  <a:pt x="2490" y="820"/>
                </a:lnTo>
                <a:close/>
                <a:moveTo>
                  <a:pt x="9925" y="883"/>
                </a:moveTo>
                <a:lnTo>
                  <a:pt x="9925" y="9137"/>
                </a:lnTo>
                <a:cubicBezTo>
                  <a:pt x="8728" y="9200"/>
                  <a:pt x="7593" y="9609"/>
                  <a:pt x="6617" y="10334"/>
                </a:cubicBezTo>
                <a:lnTo>
                  <a:pt x="6617" y="2300"/>
                </a:lnTo>
                <a:lnTo>
                  <a:pt x="6932" y="2048"/>
                </a:lnTo>
                <a:cubicBezTo>
                  <a:pt x="7782" y="1355"/>
                  <a:pt x="8854" y="946"/>
                  <a:pt x="9925" y="883"/>
                </a:cubicBezTo>
                <a:close/>
                <a:moveTo>
                  <a:pt x="1702" y="2458"/>
                </a:moveTo>
                <a:lnTo>
                  <a:pt x="1702" y="9483"/>
                </a:lnTo>
                <a:cubicBezTo>
                  <a:pt x="1702" y="9735"/>
                  <a:pt x="1891" y="9924"/>
                  <a:pt x="2080" y="9924"/>
                </a:cubicBezTo>
                <a:cubicBezTo>
                  <a:pt x="3057" y="9924"/>
                  <a:pt x="4096" y="10208"/>
                  <a:pt x="4978" y="10744"/>
                </a:cubicBezTo>
                <a:lnTo>
                  <a:pt x="1261" y="10744"/>
                </a:lnTo>
                <a:cubicBezTo>
                  <a:pt x="1009" y="10744"/>
                  <a:pt x="851" y="10555"/>
                  <a:pt x="851" y="10334"/>
                </a:cubicBezTo>
                <a:lnTo>
                  <a:pt x="851" y="2867"/>
                </a:lnTo>
                <a:cubicBezTo>
                  <a:pt x="851" y="2647"/>
                  <a:pt x="1040" y="2489"/>
                  <a:pt x="1261" y="2458"/>
                </a:cubicBezTo>
                <a:close/>
                <a:moveTo>
                  <a:pt x="11406" y="2458"/>
                </a:moveTo>
                <a:cubicBezTo>
                  <a:pt x="11658" y="2458"/>
                  <a:pt x="11815" y="2647"/>
                  <a:pt x="11847" y="2867"/>
                </a:cubicBezTo>
                <a:lnTo>
                  <a:pt x="11847" y="10334"/>
                </a:lnTo>
                <a:cubicBezTo>
                  <a:pt x="11847" y="10555"/>
                  <a:pt x="11658" y="10712"/>
                  <a:pt x="11406" y="10744"/>
                </a:cubicBezTo>
                <a:lnTo>
                  <a:pt x="7436" y="10744"/>
                </a:lnTo>
                <a:cubicBezTo>
                  <a:pt x="8255" y="10239"/>
                  <a:pt x="9295" y="9924"/>
                  <a:pt x="10303" y="9924"/>
                </a:cubicBezTo>
                <a:cubicBezTo>
                  <a:pt x="10555" y="9924"/>
                  <a:pt x="10712" y="9735"/>
                  <a:pt x="10712" y="9483"/>
                </a:cubicBezTo>
                <a:lnTo>
                  <a:pt x="10712" y="2458"/>
                </a:lnTo>
                <a:close/>
                <a:moveTo>
                  <a:pt x="2080" y="0"/>
                </a:moveTo>
                <a:cubicBezTo>
                  <a:pt x="1828" y="0"/>
                  <a:pt x="1670" y="189"/>
                  <a:pt x="1670" y="410"/>
                </a:cubicBezTo>
                <a:lnTo>
                  <a:pt x="1670" y="1670"/>
                </a:lnTo>
                <a:lnTo>
                  <a:pt x="1261" y="1670"/>
                </a:lnTo>
                <a:cubicBezTo>
                  <a:pt x="568" y="1670"/>
                  <a:pt x="1" y="2206"/>
                  <a:pt x="32" y="2930"/>
                </a:cubicBezTo>
                <a:lnTo>
                  <a:pt x="32" y="10334"/>
                </a:lnTo>
                <a:cubicBezTo>
                  <a:pt x="32" y="10996"/>
                  <a:pt x="568" y="11563"/>
                  <a:pt x="1261" y="11563"/>
                </a:cubicBezTo>
                <a:lnTo>
                  <a:pt x="11437" y="11563"/>
                </a:lnTo>
                <a:cubicBezTo>
                  <a:pt x="12130" y="11563"/>
                  <a:pt x="12697" y="11027"/>
                  <a:pt x="12697" y="10334"/>
                </a:cubicBezTo>
                <a:lnTo>
                  <a:pt x="12697" y="2867"/>
                </a:lnTo>
                <a:cubicBezTo>
                  <a:pt x="12666" y="2206"/>
                  <a:pt x="12130" y="1670"/>
                  <a:pt x="11437" y="1670"/>
                </a:cubicBezTo>
                <a:lnTo>
                  <a:pt x="10744" y="1670"/>
                </a:lnTo>
                <a:lnTo>
                  <a:pt x="10744" y="410"/>
                </a:lnTo>
                <a:cubicBezTo>
                  <a:pt x="10744" y="158"/>
                  <a:pt x="10555" y="0"/>
                  <a:pt x="10334" y="0"/>
                </a:cubicBezTo>
                <a:cubicBezTo>
                  <a:pt x="8980" y="0"/>
                  <a:pt x="7562" y="473"/>
                  <a:pt x="6396" y="1387"/>
                </a:cubicBezTo>
                <a:lnTo>
                  <a:pt x="6207" y="1544"/>
                </a:lnTo>
                <a:lnTo>
                  <a:pt x="6018" y="1387"/>
                </a:lnTo>
                <a:cubicBezTo>
                  <a:pt x="4915" y="473"/>
                  <a:pt x="3498" y="0"/>
                  <a:pt x="2080" y="0"/>
                </a:cubicBezTo>
                <a:close/>
              </a:path>
            </a:pathLst>
          </a:custGeom>
          <a:solidFill>
            <a:srgbClr val="5F311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19" name="CustomShape 6"/>
          <p:cNvSpPr/>
          <p:nvPr/>
        </p:nvSpPr>
        <p:spPr>
          <a:xfrm>
            <a:off x="976320" y="3711735"/>
            <a:ext cx="2796480" cy="120032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A0581F"/>
                </a:solidFill>
                <a:latin typeface="Calibri"/>
                <a:ea typeface="Calibri"/>
              </a:rPr>
              <a:t>- Centre de </a:t>
            </a:r>
            <a:r>
              <a:rPr lang="en-GB" sz="1200" b="1" strike="noStrike" spc="-1" dirty="0" err="1">
                <a:solidFill>
                  <a:srgbClr val="A0581F"/>
                </a:solidFill>
                <a:latin typeface="Calibri"/>
                <a:ea typeface="Calibri"/>
              </a:rPr>
              <a:t>ressources</a:t>
            </a:r>
            <a:endParaRPr lang="en-GB" sz="1200" b="1" strike="noStrike" spc="-1" dirty="0">
              <a:solidFill>
                <a:srgbClr val="A0581F"/>
              </a:solidFill>
              <a:latin typeface="Calibri"/>
              <a:ea typeface="Calibri"/>
            </a:endParaRPr>
          </a:p>
          <a:p>
            <a:pPr>
              <a:lnSpc>
                <a:spcPct val="100000"/>
              </a:lnSpc>
            </a:pPr>
            <a:r>
              <a:rPr lang="en-GB" sz="1200" b="1" spc="-1" dirty="0">
                <a:solidFill>
                  <a:srgbClr val="A0581F"/>
                </a:solidFill>
                <a:latin typeface="Calibri"/>
                <a:ea typeface="Calibri"/>
              </a:rPr>
              <a:t>- </a:t>
            </a:r>
            <a:r>
              <a:rPr lang="en-GB" sz="1200" b="1" spc="-1" dirty="0" err="1">
                <a:solidFill>
                  <a:srgbClr val="A0581F"/>
                </a:solidFill>
                <a:latin typeface="Calibri"/>
                <a:ea typeface="Calibri"/>
              </a:rPr>
              <a:t>Recommandations</a:t>
            </a:r>
            <a:r>
              <a:rPr lang="en-GB" sz="1200" b="1" spc="-1" dirty="0">
                <a:solidFill>
                  <a:srgbClr val="A0581F"/>
                </a:solidFill>
                <a:latin typeface="Calibri"/>
                <a:ea typeface="Calibri"/>
              </a:rPr>
              <a:t> des </a:t>
            </a:r>
            <a:r>
              <a:rPr lang="en-GB" sz="1200" b="1" spc="-1" dirty="0" err="1">
                <a:solidFill>
                  <a:srgbClr val="A0581F"/>
                </a:solidFill>
                <a:latin typeface="Calibri"/>
                <a:ea typeface="Calibri"/>
              </a:rPr>
              <a:t>ressources</a:t>
            </a:r>
            <a:endParaRPr lang="en-GB" sz="1200" b="1" spc="-1" dirty="0">
              <a:solidFill>
                <a:srgbClr val="A0581F"/>
              </a:solidFill>
              <a:latin typeface="Calibri"/>
              <a:ea typeface="Calibri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A0581F"/>
                </a:solidFill>
                <a:latin typeface="Calibri"/>
                <a:ea typeface="Calibri"/>
              </a:rPr>
              <a:t>- Commissions </a:t>
            </a:r>
            <a:r>
              <a:rPr lang="en-GB" sz="1200" b="1" strike="noStrike" spc="-1" dirty="0" err="1">
                <a:solidFill>
                  <a:srgbClr val="A0581F"/>
                </a:solidFill>
                <a:latin typeface="Calibri"/>
                <a:ea typeface="Calibri"/>
              </a:rPr>
              <a:t>thématiques</a:t>
            </a:r>
            <a:endParaRPr lang="en-GB" sz="1200" b="1" strike="noStrike" spc="-1" dirty="0">
              <a:solidFill>
                <a:srgbClr val="A0581F"/>
              </a:solidFill>
              <a:latin typeface="Calibri"/>
              <a:ea typeface="Calibri"/>
            </a:endParaRPr>
          </a:p>
          <a:p>
            <a:pPr>
              <a:lnSpc>
                <a:spcPct val="100000"/>
              </a:lnSpc>
            </a:pPr>
            <a:r>
              <a:rPr lang="en-GB" sz="1200" b="1" spc="-1" dirty="0">
                <a:solidFill>
                  <a:srgbClr val="A0581F"/>
                </a:solidFill>
                <a:latin typeface="Calibri"/>
                <a:ea typeface="Calibri"/>
              </a:rPr>
              <a:t>- </a:t>
            </a:r>
            <a:r>
              <a:rPr lang="en-GB" sz="1200" b="1" spc="-1" dirty="0" err="1">
                <a:solidFill>
                  <a:srgbClr val="A0581F"/>
                </a:solidFill>
                <a:latin typeface="Calibri"/>
                <a:ea typeface="Calibri"/>
              </a:rPr>
              <a:t>Plateforme</a:t>
            </a:r>
            <a:r>
              <a:rPr lang="en-GB" sz="1200" b="1" spc="-1" dirty="0">
                <a:solidFill>
                  <a:srgbClr val="A0581F"/>
                </a:solidFill>
                <a:latin typeface="Calibri"/>
                <a:ea typeface="Calibri"/>
              </a:rPr>
              <a:t> e-Sol </a:t>
            </a: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A0581F"/>
                </a:solidFill>
                <a:latin typeface="Calibri"/>
                <a:ea typeface="Calibri"/>
              </a:rPr>
              <a:t>- Revue EGS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A0581F"/>
                </a:solidFill>
                <a:latin typeface="Calibri"/>
                <a:ea typeface="Calibri"/>
              </a:rPr>
              <a:t>- </a:t>
            </a:r>
            <a:r>
              <a:rPr lang="en-GB" sz="1200" b="1" strike="noStrike" spc="-1" dirty="0" err="1">
                <a:solidFill>
                  <a:srgbClr val="A0581F"/>
                </a:solidFill>
                <a:latin typeface="Calibri"/>
                <a:ea typeface="Calibri"/>
              </a:rPr>
              <a:t>Recueil</a:t>
            </a:r>
            <a:r>
              <a:rPr lang="en-GB" sz="1200" b="1" strike="noStrike" spc="-1" dirty="0">
                <a:solidFill>
                  <a:srgbClr val="A0581F"/>
                </a:solidFill>
                <a:latin typeface="Calibri"/>
                <a:ea typeface="Calibri"/>
              </a:rPr>
              <a:t> EDUCAGRI</a:t>
            </a:r>
            <a:endParaRPr lang="en-GB" sz="1200" b="0" strike="noStrike" spc="-1" dirty="0">
              <a:latin typeface="Arial"/>
            </a:endParaRPr>
          </a:p>
        </p:txBody>
      </p:sp>
      <p:pic>
        <p:nvPicPr>
          <p:cNvPr id="2" name="Google Shape;178;p31">
            <a:extLst>
              <a:ext uri="{FF2B5EF4-FFF2-40B4-BE49-F238E27FC236}">
                <a16:creationId xmlns:a16="http://schemas.microsoft.com/office/drawing/2014/main" id="{08F3CE69-C834-0F94-973C-0E12358DA08B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67561" y="81475"/>
            <a:ext cx="361239" cy="36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1">
            <a:extLst>
              <a:ext uri="{FF2B5EF4-FFF2-40B4-BE49-F238E27FC236}">
                <a16:creationId xmlns:a16="http://schemas.microsoft.com/office/drawing/2014/main" id="{A912332C-B193-60E0-2092-9D198C0CAD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3665" y="558269"/>
            <a:ext cx="6754812" cy="904875"/>
          </a:xfrm>
        </p:spPr>
        <p:txBody>
          <a:bodyPr/>
          <a:lstStyle/>
          <a:p>
            <a:pPr eaLnBrk="1">
              <a:lnSpc>
                <a:spcPct val="100000"/>
              </a:lnSpc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</a:tabLst>
            </a:pPr>
            <a:r>
              <a:rPr lang="fr-FR" altLang="fr-FR" sz="2400" b="1" dirty="0">
                <a:solidFill>
                  <a:srgbClr val="5F3114"/>
                </a:solidFill>
                <a:latin typeface="Livvic" pitchFamily="2" charset="0"/>
              </a:rPr>
              <a:t>Nos ressources en ligne </a:t>
            </a:r>
          </a:p>
        </p:txBody>
      </p:sp>
      <p:sp>
        <p:nvSpPr>
          <p:cNvPr id="19460" name="Rectangle 3">
            <a:extLst>
              <a:ext uri="{FF2B5EF4-FFF2-40B4-BE49-F238E27FC236}">
                <a16:creationId xmlns:a16="http://schemas.microsoft.com/office/drawing/2014/main" id="{C89E937B-CCCD-91D3-F183-987331ED1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11219" y="1380671"/>
            <a:ext cx="2624137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fr-FR" altLang="fr-FR" sz="1700" b="1" dirty="0">
                <a:solidFill>
                  <a:srgbClr val="047B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EGS : plus de 600 articles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fr-FR" altLang="fr-FR" dirty="0">
                <a:latin typeface="Calibri" panose="020F0502020204030204" pitchFamily="34" charset="0"/>
                <a:cs typeface="Calibri" panose="020F0502020204030204" pitchFamily="34" charset="0"/>
              </a:rPr>
              <a:t>Pour les francophones qui veulent suivre les  avancées sur la recherche </a:t>
            </a:r>
          </a:p>
        </p:txBody>
      </p:sp>
      <p:pic>
        <p:nvPicPr>
          <p:cNvPr id="19461" name="Picture 4">
            <a:extLst>
              <a:ext uri="{FF2B5EF4-FFF2-40B4-BE49-F238E27FC236}">
                <a16:creationId xmlns:a16="http://schemas.microsoft.com/office/drawing/2014/main" id="{0DBA4439-AD81-53D3-FB94-27118BF5EA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1" b="24135"/>
          <a:stretch>
            <a:fillRect/>
          </a:stretch>
        </p:blipFill>
        <p:spPr bwMode="auto">
          <a:xfrm>
            <a:off x="212512" y="1669256"/>
            <a:ext cx="1319213" cy="65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26431" b="2413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2" name="Picture 5">
            <a:extLst>
              <a:ext uri="{FF2B5EF4-FFF2-40B4-BE49-F238E27FC236}">
                <a16:creationId xmlns:a16="http://schemas.microsoft.com/office/drawing/2014/main" id="{AC2F8F35-518A-67FE-6C9D-2F928C7E9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3703638"/>
            <a:ext cx="1181100" cy="63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3" name="Rectangle 6">
            <a:extLst>
              <a:ext uri="{FF2B5EF4-FFF2-40B4-BE49-F238E27FC236}">
                <a16:creationId xmlns:a16="http://schemas.microsoft.com/office/drawing/2014/main" id="{9F17B711-575E-63C4-DDEA-B3446CDC3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1800" y="3352007"/>
            <a:ext cx="2624137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fr-FR" altLang="fr-FR" sz="1700" b="1" dirty="0">
                <a:solidFill>
                  <a:srgbClr val="047B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Nos 57 Webinaires 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fr-FR" altLang="fr-FR" dirty="0">
                <a:latin typeface="Calibri" panose="020F0502020204030204" pitchFamily="34" charset="0"/>
                <a:cs typeface="Calibri" panose="020F0502020204030204" pitchFamily="34" charset="0"/>
              </a:rPr>
              <a:t>Pour ceux qui n’ont pas pu être présent</a:t>
            </a:r>
          </a:p>
        </p:txBody>
      </p:sp>
      <p:sp>
        <p:nvSpPr>
          <p:cNvPr id="19464" name="Rectangle 7">
            <a:extLst>
              <a:ext uri="{FF2B5EF4-FFF2-40B4-BE49-F238E27FC236}">
                <a16:creationId xmlns:a16="http://schemas.microsoft.com/office/drawing/2014/main" id="{81AE85D3-09B6-06A1-CCC9-9B1C437C1D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8401" y="330588"/>
            <a:ext cx="3217863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98000"/>
              </a:lnSpc>
              <a:spcBef>
                <a:spcPct val="0"/>
              </a:spcBef>
            </a:pPr>
            <a:r>
              <a:rPr lang="fr-FR" altLang="fr-FR" sz="1700" b="1" dirty="0">
                <a:solidFill>
                  <a:srgbClr val="047B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Bibliothèque d’ouvrages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fr-FR" altLang="fr-FR" dirty="0">
                <a:latin typeface="Calibri" panose="020F0502020204030204" pitchFamily="34" charset="0"/>
                <a:cs typeface="Calibri" panose="020F0502020204030204" pitchFamily="34" charset="0"/>
              </a:rPr>
              <a:t>Pour ceux qui recherche des références d’ouvrages </a:t>
            </a:r>
          </a:p>
        </p:txBody>
      </p:sp>
      <p:sp>
        <p:nvSpPr>
          <p:cNvPr id="19465" name="Rectangle 8">
            <a:extLst>
              <a:ext uri="{FF2B5EF4-FFF2-40B4-BE49-F238E27FC236}">
                <a16:creationId xmlns:a16="http://schemas.microsoft.com/office/drawing/2014/main" id="{D7D86A48-8B60-55E5-231F-8882D12B81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02852" y="3642604"/>
            <a:ext cx="3217862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98000"/>
              </a:lnSpc>
              <a:spcBef>
                <a:spcPct val="0"/>
              </a:spcBef>
            </a:pPr>
            <a:r>
              <a:rPr lang="fr-FR" altLang="fr-FR" sz="1700" b="1" dirty="0">
                <a:solidFill>
                  <a:srgbClr val="047B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Outils de sensibilisation </a:t>
            </a:r>
          </a:p>
          <a:p>
            <a:pPr eaLnBrk="1">
              <a:lnSpc>
                <a:spcPct val="98000"/>
              </a:lnSpc>
              <a:spcBef>
                <a:spcPct val="0"/>
              </a:spcBef>
            </a:pPr>
            <a:r>
              <a:rPr lang="fr-FR" altLang="fr-FR" dirty="0">
                <a:latin typeface="Calibri" panose="020F0502020204030204" pitchFamily="34" charset="0"/>
                <a:cs typeface="Calibri" panose="020F0502020204030204" pitchFamily="34" charset="0"/>
              </a:rPr>
              <a:t>Pour ceux qui veulent comprendre les sols en jouant </a:t>
            </a:r>
          </a:p>
          <a:p>
            <a:pPr eaLnBrk="1">
              <a:lnSpc>
                <a:spcPct val="98000"/>
              </a:lnSpc>
              <a:spcBef>
                <a:spcPct val="0"/>
              </a:spcBef>
            </a:pPr>
            <a:r>
              <a:rPr lang="fr-FR" altLang="fr-FR" i="1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La Fresque de Sol </a:t>
            </a:r>
            <a:endParaRPr lang="fr-FR" altLang="fr-FR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466" name="Picture 9">
            <a:extLst>
              <a:ext uri="{FF2B5EF4-FFF2-40B4-BE49-F238E27FC236}">
                <a16:creationId xmlns:a16="http://schemas.microsoft.com/office/drawing/2014/main" id="{2049D27C-505F-87D2-E58D-57BD65168D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3806825"/>
            <a:ext cx="1397000" cy="690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7" name="Picture 10">
            <a:extLst>
              <a:ext uri="{FF2B5EF4-FFF2-40B4-BE49-F238E27FC236}">
                <a16:creationId xmlns:a16="http://schemas.microsoft.com/office/drawing/2014/main" id="{2EEB04B0-8534-42C5-53FC-1ABB3A525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150" y="433116"/>
            <a:ext cx="914400" cy="735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468" name="Rectangle 11">
            <a:extLst>
              <a:ext uri="{FF2B5EF4-FFF2-40B4-BE49-F238E27FC236}">
                <a16:creationId xmlns:a16="http://schemas.microsoft.com/office/drawing/2014/main" id="{09533435-1885-6FA5-FBEA-E0A122319C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1800" y="4642367"/>
            <a:ext cx="365442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>
            <a:spAutoFit/>
          </a:bodyPr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>
              <a:lnSpc>
                <a:spcPct val="100000"/>
              </a:lnSpc>
              <a:spcBef>
                <a:spcPct val="0"/>
              </a:spcBef>
            </a:pPr>
            <a:r>
              <a:rPr lang="fr-FR" altLang="fr-FR" u="sng" dirty="0">
                <a:solidFill>
                  <a:srgbClr val="44546A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https://www.afes.fr/nos-missions/valoriser/</a:t>
            </a:r>
            <a:endParaRPr lang="fr-FR" altLang="fr-FR" dirty="0">
              <a:solidFill>
                <a:srgbClr val="CC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Google Shape;233;p35">
            <a:extLst>
              <a:ext uri="{FF2B5EF4-FFF2-40B4-BE49-F238E27FC236}">
                <a16:creationId xmlns:a16="http://schemas.microsoft.com/office/drawing/2014/main" id="{99923743-5925-AB46-5547-4D463F9518BC}"/>
              </a:ext>
            </a:extLst>
          </p:cNvPr>
          <p:cNvSpPr/>
          <p:nvPr/>
        </p:nvSpPr>
        <p:spPr>
          <a:xfrm>
            <a:off x="338869" y="1252280"/>
            <a:ext cx="2385711" cy="84748"/>
          </a:xfrm>
          <a:custGeom>
            <a:avLst/>
            <a:gdLst/>
            <a:ahLst/>
            <a:cxnLst/>
            <a:rect l="l" t="t" r="r" b="b"/>
            <a:pathLst>
              <a:path w="62687" h="2227" extrusionOk="0">
                <a:moveTo>
                  <a:pt x="0" y="0"/>
                </a:moveTo>
                <a:lnTo>
                  <a:pt x="0" y="739"/>
                </a:lnTo>
                <a:cubicBezTo>
                  <a:pt x="1107" y="739"/>
                  <a:pt x="1655" y="1072"/>
                  <a:pt x="2227" y="1429"/>
                </a:cubicBezTo>
                <a:cubicBezTo>
                  <a:pt x="2834" y="1798"/>
                  <a:pt x="3513" y="2227"/>
                  <a:pt x="4822" y="2227"/>
                </a:cubicBezTo>
                <a:cubicBezTo>
                  <a:pt x="6132" y="2227"/>
                  <a:pt x="6822" y="1798"/>
                  <a:pt x="7430" y="1429"/>
                </a:cubicBezTo>
                <a:cubicBezTo>
                  <a:pt x="8013" y="1072"/>
                  <a:pt x="8549" y="739"/>
                  <a:pt x="9644" y="739"/>
                </a:cubicBezTo>
                <a:cubicBezTo>
                  <a:pt x="10752" y="739"/>
                  <a:pt x="11299" y="1072"/>
                  <a:pt x="11871" y="1429"/>
                </a:cubicBezTo>
                <a:cubicBezTo>
                  <a:pt x="12478" y="1798"/>
                  <a:pt x="13157" y="2227"/>
                  <a:pt x="14466" y="2227"/>
                </a:cubicBezTo>
                <a:cubicBezTo>
                  <a:pt x="15776" y="2227"/>
                  <a:pt x="16467" y="1798"/>
                  <a:pt x="17074" y="1429"/>
                </a:cubicBezTo>
                <a:cubicBezTo>
                  <a:pt x="17657" y="1072"/>
                  <a:pt x="18193" y="739"/>
                  <a:pt x="19288" y="739"/>
                </a:cubicBezTo>
                <a:cubicBezTo>
                  <a:pt x="20396" y="739"/>
                  <a:pt x="20943" y="1072"/>
                  <a:pt x="21515" y="1429"/>
                </a:cubicBezTo>
                <a:cubicBezTo>
                  <a:pt x="22122" y="1798"/>
                  <a:pt x="22801" y="2227"/>
                  <a:pt x="24110" y="2227"/>
                </a:cubicBezTo>
                <a:cubicBezTo>
                  <a:pt x="25420" y="2227"/>
                  <a:pt x="26111" y="1798"/>
                  <a:pt x="26718" y="1429"/>
                </a:cubicBezTo>
                <a:cubicBezTo>
                  <a:pt x="27301" y="1072"/>
                  <a:pt x="27837" y="739"/>
                  <a:pt x="28932" y="739"/>
                </a:cubicBezTo>
                <a:cubicBezTo>
                  <a:pt x="30040" y="739"/>
                  <a:pt x="30587" y="1072"/>
                  <a:pt x="31159" y="1429"/>
                </a:cubicBezTo>
                <a:cubicBezTo>
                  <a:pt x="31766" y="1798"/>
                  <a:pt x="32445" y="2227"/>
                  <a:pt x="33754" y="2227"/>
                </a:cubicBezTo>
                <a:cubicBezTo>
                  <a:pt x="35064" y="2227"/>
                  <a:pt x="35755" y="1798"/>
                  <a:pt x="36362" y="1429"/>
                </a:cubicBezTo>
                <a:cubicBezTo>
                  <a:pt x="36945" y="1072"/>
                  <a:pt x="37481" y="739"/>
                  <a:pt x="38576" y="739"/>
                </a:cubicBezTo>
                <a:cubicBezTo>
                  <a:pt x="39684" y="739"/>
                  <a:pt x="40231" y="1072"/>
                  <a:pt x="40803" y="1429"/>
                </a:cubicBezTo>
                <a:cubicBezTo>
                  <a:pt x="41410" y="1798"/>
                  <a:pt x="42089" y="2227"/>
                  <a:pt x="43398" y="2227"/>
                </a:cubicBezTo>
                <a:cubicBezTo>
                  <a:pt x="44708" y="2227"/>
                  <a:pt x="45399" y="1798"/>
                  <a:pt x="46006" y="1429"/>
                </a:cubicBezTo>
                <a:cubicBezTo>
                  <a:pt x="46589" y="1072"/>
                  <a:pt x="47125" y="739"/>
                  <a:pt x="48220" y="739"/>
                </a:cubicBezTo>
                <a:cubicBezTo>
                  <a:pt x="49328" y="739"/>
                  <a:pt x="49875" y="1072"/>
                  <a:pt x="50447" y="1429"/>
                </a:cubicBezTo>
                <a:cubicBezTo>
                  <a:pt x="51054" y="1798"/>
                  <a:pt x="51733" y="2227"/>
                  <a:pt x="53043" y="2227"/>
                </a:cubicBezTo>
                <a:cubicBezTo>
                  <a:pt x="54352" y="2227"/>
                  <a:pt x="55043" y="1798"/>
                  <a:pt x="55650" y="1429"/>
                </a:cubicBezTo>
                <a:cubicBezTo>
                  <a:pt x="56233" y="1072"/>
                  <a:pt x="56769" y="739"/>
                  <a:pt x="57865" y="739"/>
                </a:cubicBezTo>
                <a:cubicBezTo>
                  <a:pt x="58972" y="739"/>
                  <a:pt x="59520" y="1072"/>
                  <a:pt x="60091" y="1429"/>
                </a:cubicBezTo>
                <a:cubicBezTo>
                  <a:pt x="60698" y="1798"/>
                  <a:pt x="61377" y="2227"/>
                  <a:pt x="62687" y="2227"/>
                </a:cubicBezTo>
                <a:lnTo>
                  <a:pt x="62687" y="1489"/>
                </a:lnTo>
                <a:cubicBezTo>
                  <a:pt x="61591" y="1489"/>
                  <a:pt x="61044" y="1155"/>
                  <a:pt x="60472" y="798"/>
                </a:cubicBezTo>
                <a:cubicBezTo>
                  <a:pt x="59865" y="429"/>
                  <a:pt x="59174" y="0"/>
                  <a:pt x="57865" y="0"/>
                </a:cubicBezTo>
                <a:cubicBezTo>
                  <a:pt x="56555" y="0"/>
                  <a:pt x="55876" y="429"/>
                  <a:pt x="55269" y="798"/>
                </a:cubicBezTo>
                <a:cubicBezTo>
                  <a:pt x="54686" y="1155"/>
                  <a:pt x="54150" y="1489"/>
                  <a:pt x="53043" y="1489"/>
                </a:cubicBezTo>
                <a:cubicBezTo>
                  <a:pt x="51947" y="1489"/>
                  <a:pt x="51399" y="1155"/>
                  <a:pt x="50828" y="798"/>
                </a:cubicBezTo>
                <a:cubicBezTo>
                  <a:pt x="50221" y="429"/>
                  <a:pt x="49530" y="0"/>
                  <a:pt x="48220" y="0"/>
                </a:cubicBezTo>
                <a:cubicBezTo>
                  <a:pt x="46911" y="0"/>
                  <a:pt x="46232" y="429"/>
                  <a:pt x="45625" y="798"/>
                </a:cubicBezTo>
                <a:cubicBezTo>
                  <a:pt x="45042" y="1155"/>
                  <a:pt x="44506" y="1489"/>
                  <a:pt x="43398" y="1489"/>
                </a:cubicBezTo>
                <a:cubicBezTo>
                  <a:pt x="42303" y="1489"/>
                  <a:pt x="41755" y="1155"/>
                  <a:pt x="41184" y="798"/>
                </a:cubicBezTo>
                <a:cubicBezTo>
                  <a:pt x="40577" y="429"/>
                  <a:pt x="39886" y="0"/>
                  <a:pt x="38576" y="0"/>
                </a:cubicBezTo>
                <a:cubicBezTo>
                  <a:pt x="37267" y="0"/>
                  <a:pt x="36588" y="429"/>
                  <a:pt x="35981" y="798"/>
                </a:cubicBezTo>
                <a:cubicBezTo>
                  <a:pt x="35397" y="1155"/>
                  <a:pt x="34862" y="1489"/>
                  <a:pt x="33754" y="1489"/>
                </a:cubicBezTo>
                <a:cubicBezTo>
                  <a:pt x="32659" y="1489"/>
                  <a:pt x="32111" y="1155"/>
                  <a:pt x="31540" y="798"/>
                </a:cubicBezTo>
                <a:cubicBezTo>
                  <a:pt x="30933" y="429"/>
                  <a:pt x="30242" y="0"/>
                  <a:pt x="28932" y="0"/>
                </a:cubicBezTo>
                <a:cubicBezTo>
                  <a:pt x="27623" y="0"/>
                  <a:pt x="26944" y="429"/>
                  <a:pt x="26337" y="798"/>
                </a:cubicBezTo>
                <a:cubicBezTo>
                  <a:pt x="25753" y="1155"/>
                  <a:pt x="25218" y="1489"/>
                  <a:pt x="24110" y="1489"/>
                </a:cubicBezTo>
                <a:cubicBezTo>
                  <a:pt x="23015" y="1489"/>
                  <a:pt x="22467" y="1155"/>
                  <a:pt x="21896" y="798"/>
                </a:cubicBezTo>
                <a:cubicBezTo>
                  <a:pt x="21289" y="429"/>
                  <a:pt x="20598" y="0"/>
                  <a:pt x="19288" y="0"/>
                </a:cubicBezTo>
                <a:cubicBezTo>
                  <a:pt x="17979" y="0"/>
                  <a:pt x="17300" y="429"/>
                  <a:pt x="16693" y="798"/>
                </a:cubicBezTo>
                <a:cubicBezTo>
                  <a:pt x="16109" y="1155"/>
                  <a:pt x="15574" y="1489"/>
                  <a:pt x="14466" y="1489"/>
                </a:cubicBezTo>
                <a:cubicBezTo>
                  <a:pt x="13371" y="1489"/>
                  <a:pt x="12823" y="1155"/>
                  <a:pt x="12252" y="798"/>
                </a:cubicBezTo>
                <a:cubicBezTo>
                  <a:pt x="11644" y="429"/>
                  <a:pt x="10954" y="0"/>
                  <a:pt x="9644" y="0"/>
                </a:cubicBezTo>
                <a:cubicBezTo>
                  <a:pt x="8335" y="0"/>
                  <a:pt x="7656" y="429"/>
                  <a:pt x="7049" y="798"/>
                </a:cubicBezTo>
                <a:cubicBezTo>
                  <a:pt x="6465" y="1155"/>
                  <a:pt x="5929" y="1489"/>
                  <a:pt x="4822" y="1489"/>
                </a:cubicBezTo>
                <a:cubicBezTo>
                  <a:pt x="3727" y="1489"/>
                  <a:pt x="3179" y="1155"/>
                  <a:pt x="2608" y="798"/>
                </a:cubicBezTo>
                <a:cubicBezTo>
                  <a:pt x="2000" y="429"/>
                  <a:pt x="1310" y="0"/>
                  <a:pt x="0" y="0"/>
                </a:cubicBezTo>
                <a:close/>
              </a:path>
            </a:pathLst>
          </a:custGeom>
          <a:solidFill>
            <a:srgbClr val="A0581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500CEE7-7BF8-AB30-41FF-56CCEC078E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6339" y="1458131"/>
            <a:ext cx="3254375" cy="70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fr-FR" altLang="fr-FR" sz="1700" b="1" dirty="0">
                <a:solidFill>
                  <a:srgbClr val="047B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Vidéothèque (</a:t>
            </a:r>
            <a:r>
              <a:rPr lang="fr-FR" altLang="fr-FR" sz="1700" b="1" dirty="0" err="1">
                <a:solidFill>
                  <a:srgbClr val="047B3E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Youtube</a:t>
            </a:r>
            <a:r>
              <a:rPr lang="fr-FR" altLang="fr-FR" sz="1700" b="1" dirty="0">
                <a:solidFill>
                  <a:srgbClr val="047B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: 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fr-FR" altLang="fr-FR" dirty="0">
                <a:latin typeface="Calibri" panose="020F0502020204030204" pitchFamily="34" charset="0"/>
                <a:cs typeface="Calibri" panose="020F0502020204030204" pitchFamily="34" charset="0"/>
              </a:rPr>
              <a:t>Pour ceux qui veulent découvrir ou revoir les conférences JMS et d’autres…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F307B873-BF5F-C61C-23C9-1E1B2ED66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225" y="1500415"/>
            <a:ext cx="1181100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E056C1A7-C59B-2005-B5AF-65F48F98BC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000" y="2507060"/>
            <a:ext cx="971550" cy="976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1BB6FA4F-BB11-47C7-C8DC-8D38A10DE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0144" y="2552874"/>
            <a:ext cx="3254375" cy="703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tIns="91440" bIns="91440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fr-FR" altLang="fr-FR" sz="1700" b="1" dirty="0">
                <a:solidFill>
                  <a:srgbClr val="047B3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Audiothèque :</a:t>
            </a:r>
          </a:p>
          <a:p>
            <a:pPr eaLnBrk="1">
              <a:lnSpc>
                <a:spcPct val="100000"/>
              </a:lnSpc>
              <a:spcBef>
                <a:spcPct val="0"/>
              </a:spcBef>
            </a:pPr>
            <a:r>
              <a:rPr lang="fr-FR" altLang="fr-FR" dirty="0">
                <a:latin typeface="Calibri" panose="020F0502020204030204" pitchFamily="34" charset="0"/>
                <a:cs typeface="Calibri" panose="020F0502020204030204" pitchFamily="34" charset="0"/>
              </a:rPr>
              <a:t>Pour ceux qui veulent découvrir ou réécouter un interview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55D4D7E-C62E-1FC8-D97B-4D1B9A5F7C5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99" y="927"/>
            <a:ext cx="1724038" cy="552454"/>
          </a:xfrm>
          <a:prstGeom prst="rect">
            <a:avLst/>
          </a:prstGeom>
        </p:spPr>
      </p:pic>
      <p:pic>
        <p:nvPicPr>
          <p:cNvPr id="7" name="Google Shape;178;p31">
            <a:extLst>
              <a:ext uri="{FF2B5EF4-FFF2-40B4-BE49-F238E27FC236}">
                <a16:creationId xmlns:a16="http://schemas.microsoft.com/office/drawing/2014/main" id="{520E0606-E6CF-F2FB-4998-A63BACF3E84C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8667561" y="81475"/>
            <a:ext cx="361239" cy="36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xplore &amp; Travel by Slidesgo">
  <a:themeElements>
    <a:clrScheme name="Simple Light">
      <a:dk1>
        <a:srgbClr val="000000"/>
      </a:dk1>
      <a:lt1>
        <a:srgbClr val="FFFFFF"/>
      </a:lt1>
      <a:dk2>
        <a:srgbClr val="44546A"/>
      </a:dk2>
      <a:lt2>
        <a:srgbClr val="EEEEEE"/>
      </a:lt2>
      <a:accent1>
        <a:srgbClr val="F6F5F0"/>
      </a:accent1>
      <a:accent2>
        <a:srgbClr val="EBE6E0"/>
      </a:accent2>
      <a:accent3>
        <a:srgbClr val="E2D5CC"/>
      </a:accent3>
      <a:accent4>
        <a:srgbClr val="CABCB3"/>
      </a:accent4>
      <a:accent5>
        <a:srgbClr val="ABA197"/>
      </a:accent5>
      <a:accent6>
        <a:srgbClr val="44546A"/>
      </a:accent6>
      <a:hlink>
        <a:srgbClr val="44546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2130</Words>
  <Application>Microsoft Office PowerPoint</Application>
  <PresentationFormat>Affichage à l'écran (16:9)</PresentationFormat>
  <Paragraphs>337</Paragraphs>
  <Slides>33</Slides>
  <Notes>22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44" baseType="lpstr">
      <vt:lpstr>Times New Roman</vt:lpstr>
      <vt:lpstr>Josefin Sans</vt:lpstr>
      <vt:lpstr>Noto Sans Symbols</vt:lpstr>
      <vt:lpstr>Livvic</vt:lpstr>
      <vt:lpstr>Ubuntu</vt:lpstr>
      <vt:lpstr>Calibri</vt:lpstr>
      <vt:lpstr>Karla</vt:lpstr>
      <vt:lpstr>Arial</vt:lpstr>
      <vt:lpstr>IBM Plex Sans</vt:lpstr>
      <vt:lpstr>DejaVu Sans</vt:lpstr>
      <vt:lpstr>Explore &amp; Travel by Slidesgo</vt:lpstr>
      <vt:lpstr>Association Française pour l’Étude du Sol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Exemples d’actions</vt:lpstr>
      <vt:lpstr>Présentation PowerPoint</vt:lpstr>
      <vt:lpstr>Nos ressources en ligne </vt:lpstr>
      <vt:lpstr>Présentation PowerPoint</vt:lpstr>
      <vt:lpstr>Revue EGS </vt:lpstr>
      <vt:lpstr>E-Sol</vt:lpstr>
      <vt:lpstr>Commissions thématiques – exemple de la commission Zones Humides</vt:lpstr>
      <vt:lpstr>Présentation PowerPoint</vt:lpstr>
      <vt:lpstr>Commission reconnaissance des compétences en pédologie</vt:lpstr>
      <vt:lpstr>Projet IPRSols</vt:lpstr>
      <vt:lpstr>PromoSolsEduc</vt:lpstr>
      <vt:lpstr>Réseau des porteurs de projets de Sciences et Recherches Participatives sur les sols</vt:lpstr>
      <vt:lpstr>Bourses DEMOLON </vt:lpstr>
      <vt:lpstr>Réseau de référents fosses pédologiques</vt:lpstr>
      <vt:lpstr>Vers un « réseau sols vivants » en PACA </vt:lpstr>
      <vt:lpstr>Présentation PowerPoint</vt:lpstr>
      <vt:lpstr>Présentation PowerPoint</vt:lpstr>
      <vt:lpstr>Présentation PowerPoint</vt:lpstr>
      <vt:lpstr>LES JES   Le rendez vous des scientifiques et praticiens </vt:lpstr>
      <vt:lpstr>Fresque du Sol </vt:lpstr>
      <vt:lpstr>Fresque du Sol </vt:lpstr>
      <vt:lpstr>Présentation PowerPoint</vt:lpstr>
      <vt:lpstr>Nos commissions</vt:lpstr>
      <vt:lpstr>NOS OUTILS DE COMMUNICATION </vt:lpstr>
      <vt:lpstr>NOS RÉSEAUX  SOCIAUX</vt:lpstr>
      <vt:lpstr>Présentation PowerPoint</vt:lpstr>
      <vt:lpstr>MERCI  Rendez-vous sur  www.afes.fr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AFES</dc:title>
  <dc:creator>Sophie RAOUS</dc:creator>
  <cp:lastModifiedBy>CHAUVEL Sam</cp:lastModifiedBy>
  <cp:revision>33</cp:revision>
  <dcterms:modified xsi:type="dcterms:W3CDTF">2026-01-20T13:15:34Z</dcterms:modified>
</cp:coreProperties>
</file>